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1" r:id="rId2"/>
    <p:sldId id="284" r:id="rId3"/>
    <p:sldId id="258" r:id="rId4"/>
    <p:sldId id="260" r:id="rId5"/>
    <p:sldId id="300" r:id="rId6"/>
    <p:sldId id="301" r:id="rId7"/>
    <p:sldId id="302" r:id="rId8"/>
    <p:sldId id="315" r:id="rId9"/>
    <p:sldId id="303" r:id="rId10"/>
    <p:sldId id="304" r:id="rId11"/>
    <p:sldId id="305" r:id="rId12"/>
    <p:sldId id="306" r:id="rId13"/>
    <p:sldId id="307" r:id="rId14"/>
    <p:sldId id="316" r:id="rId15"/>
    <p:sldId id="308" r:id="rId16"/>
    <p:sldId id="309" r:id="rId17"/>
    <p:sldId id="310" r:id="rId18"/>
    <p:sldId id="311" r:id="rId19"/>
    <p:sldId id="317" r:id="rId20"/>
    <p:sldId id="312" r:id="rId21"/>
    <p:sldId id="313" r:id="rId22"/>
    <p:sldId id="314" r:id="rId2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8200"/>
    <a:srgbClr val="F3A600"/>
    <a:srgbClr val="F5B301"/>
    <a:srgbClr val="737C87"/>
    <a:srgbClr val="255FA8"/>
    <a:srgbClr val="70B108"/>
    <a:srgbClr val="EA7C00"/>
    <a:srgbClr val="434343"/>
    <a:srgbClr val="4269C7"/>
    <a:srgbClr val="FFAD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64293-CFEC-4460-A3A2-B888136A5A30}" v="16" dt="2022-05-13T15:15:38.73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9"/>
    <p:restoredTop sz="96327"/>
  </p:normalViewPr>
  <p:slideViewPr>
    <p:cSldViewPr snapToGrid="0" snapToObjects="1">
      <p:cViewPr varScale="1">
        <p:scale>
          <a:sx n="69" d="100"/>
          <a:sy n="69" d="100"/>
        </p:scale>
        <p:origin x="34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ë BRASSET" userId="4666fd0c-0640-427f-870b-e982be3fd949" providerId="ADAL" clId="{28164293-CFEC-4460-A3A2-B888136A5A30}"/>
    <pc:docChg chg="undo custSel addSld modSld">
      <pc:chgData name="Chloë BRASSET" userId="4666fd0c-0640-427f-870b-e982be3fd949" providerId="ADAL" clId="{28164293-CFEC-4460-A3A2-B888136A5A30}" dt="2022-05-13T14:54:00.043" v="1116" actId="207"/>
      <pc:docMkLst>
        <pc:docMk/>
      </pc:docMkLst>
      <pc:sldChg chg="modSp mod">
        <pc:chgData name="Chloë BRASSET" userId="4666fd0c-0640-427f-870b-e982be3fd949" providerId="ADAL" clId="{28164293-CFEC-4460-A3A2-B888136A5A30}" dt="2022-05-13T12:24:43.154" v="701" actId="20577"/>
        <pc:sldMkLst>
          <pc:docMk/>
          <pc:sldMk cId="2407957445" sldId="258"/>
        </pc:sldMkLst>
        <pc:spChg chg="mod">
          <ac:chgData name="Chloë BRASSET" userId="4666fd0c-0640-427f-870b-e982be3fd949" providerId="ADAL" clId="{28164293-CFEC-4460-A3A2-B888136A5A30}" dt="2022-05-13T12:20:25.876" v="682" actId="20577"/>
          <ac:spMkLst>
            <pc:docMk/>
            <pc:sldMk cId="2407957445" sldId="258"/>
            <ac:spMk id="10" creationId="{42334B97-AF57-DD43-50C4-640FE0F65470}"/>
          </ac:spMkLst>
        </pc:spChg>
        <pc:spChg chg="mod">
          <ac:chgData name="Chloë BRASSET" userId="4666fd0c-0640-427f-870b-e982be3fd949" providerId="ADAL" clId="{28164293-CFEC-4460-A3A2-B888136A5A30}" dt="2022-05-13T12:24:43.154" v="701" actId="20577"/>
          <ac:spMkLst>
            <pc:docMk/>
            <pc:sldMk cId="2407957445" sldId="258"/>
            <ac:spMk id="17" creationId="{9DBF753F-CCD0-4654-1A39-D462AF5C908A}"/>
          </ac:spMkLst>
        </pc:spChg>
      </pc:sldChg>
      <pc:sldChg chg="modSp mod">
        <pc:chgData name="Chloë BRASSET" userId="4666fd0c-0640-427f-870b-e982be3fd949" providerId="ADAL" clId="{28164293-CFEC-4460-A3A2-B888136A5A30}" dt="2022-05-13T12:30:45.652" v="771" actId="20577"/>
        <pc:sldMkLst>
          <pc:docMk/>
          <pc:sldMk cId="2981642293" sldId="260"/>
        </pc:sldMkLst>
        <pc:spChg chg="mod">
          <ac:chgData name="Chloë BRASSET" userId="4666fd0c-0640-427f-870b-e982be3fd949" providerId="ADAL" clId="{28164293-CFEC-4460-A3A2-B888136A5A30}" dt="2022-05-13T12:25:20.043" v="705"/>
          <ac:spMkLst>
            <pc:docMk/>
            <pc:sldMk cId="2981642293" sldId="260"/>
            <ac:spMk id="11" creationId="{A15F8183-253D-7081-8DC2-0689E12BFCFE}"/>
          </ac:spMkLst>
        </pc:spChg>
        <pc:spChg chg="mod">
          <ac:chgData name="Chloë BRASSET" userId="4666fd0c-0640-427f-870b-e982be3fd949" providerId="ADAL" clId="{28164293-CFEC-4460-A3A2-B888136A5A30}" dt="2022-05-13T12:26:31.685" v="720" actId="20577"/>
          <ac:spMkLst>
            <pc:docMk/>
            <pc:sldMk cId="2981642293" sldId="260"/>
            <ac:spMk id="12" creationId="{311C19F4-C0F5-0095-CAB8-401C62E5C350}"/>
          </ac:spMkLst>
        </pc:spChg>
        <pc:spChg chg="mod">
          <ac:chgData name="Chloë BRASSET" userId="4666fd0c-0640-427f-870b-e982be3fd949" providerId="ADAL" clId="{28164293-CFEC-4460-A3A2-B888136A5A30}" dt="2022-05-13T12:30:01.597" v="768" actId="20577"/>
          <ac:spMkLst>
            <pc:docMk/>
            <pc:sldMk cId="2981642293" sldId="260"/>
            <ac:spMk id="14" creationId="{69B52830-B1B4-B51B-6A6F-A01E85396E92}"/>
          </ac:spMkLst>
        </pc:spChg>
        <pc:spChg chg="mod">
          <ac:chgData name="Chloë BRASSET" userId="4666fd0c-0640-427f-870b-e982be3fd949" providerId="ADAL" clId="{28164293-CFEC-4460-A3A2-B888136A5A30}" dt="2022-05-13T12:30:10.013" v="769" actId="14100"/>
          <ac:spMkLst>
            <pc:docMk/>
            <pc:sldMk cId="2981642293" sldId="260"/>
            <ac:spMk id="15" creationId="{F5C068EB-95DB-ACF1-8A33-1A1A23FDD9E8}"/>
          </ac:spMkLst>
        </pc:spChg>
        <pc:spChg chg="mod">
          <ac:chgData name="Chloë BRASSET" userId="4666fd0c-0640-427f-870b-e982be3fd949" providerId="ADAL" clId="{28164293-CFEC-4460-A3A2-B888136A5A30}" dt="2022-05-13T12:30:45.652" v="771" actId="20577"/>
          <ac:spMkLst>
            <pc:docMk/>
            <pc:sldMk cId="2981642293" sldId="260"/>
            <ac:spMk id="16" creationId="{46A272BA-46DD-C3A7-D318-1850AC5BEBB8}"/>
          </ac:spMkLst>
        </pc:spChg>
      </pc:sldChg>
      <pc:sldChg chg="delSp modSp mod">
        <pc:chgData name="Chloë BRASSET" userId="4666fd0c-0640-427f-870b-e982be3fd949" providerId="ADAL" clId="{28164293-CFEC-4460-A3A2-B888136A5A30}" dt="2022-05-13T12:19:32.597" v="672" actId="20577"/>
        <pc:sldMkLst>
          <pc:docMk/>
          <pc:sldMk cId="807373366" sldId="284"/>
        </pc:sldMkLst>
        <pc:spChg chg="mod">
          <ac:chgData name="Chloë BRASSET" userId="4666fd0c-0640-427f-870b-e982be3fd949" providerId="ADAL" clId="{28164293-CFEC-4460-A3A2-B888136A5A30}" dt="2022-05-13T10:57:26.384" v="538"/>
          <ac:spMkLst>
            <pc:docMk/>
            <pc:sldMk cId="807373366" sldId="284"/>
            <ac:spMk id="11" creationId="{2C61702D-15C2-8C8E-7E25-C572520ABEAD}"/>
          </ac:spMkLst>
        </pc:spChg>
        <pc:spChg chg="mod">
          <ac:chgData name="Chloë BRASSET" userId="4666fd0c-0640-427f-870b-e982be3fd949" providerId="ADAL" clId="{28164293-CFEC-4460-A3A2-B888136A5A30}" dt="2022-05-13T12:19:32.597" v="672" actId="20577"/>
          <ac:spMkLst>
            <pc:docMk/>
            <pc:sldMk cId="807373366" sldId="284"/>
            <ac:spMk id="18" creationId="{9EE9A324-C5E0-1C64-A2E4-6FB4E8C22AA5}"/>
          </ac:spMkLst>
        </pc:spChg>
        <pc:spChg chg="del">
          <ac:chgData name="Chloë BRASSET" userId="4666fd0c-0640-427f-870b-e982be3fd949" providerId="ADAL" clId="{28164293-CFEC-4460-A3A2-B888136A5A30}" dt="2022-05-13T10:47:09.220" v="226" actId="478"/>
          <ac:spMkLst>
            <pc:docMk/>
            <pc:sldMk cId="807373366" sldId="284"/>
            <ac:spMk id="21" creationId="{1F5A8D80-3F0E-F54B-B00E-FECA6BFF5E3F}"/>
          </ac:spMkLst>
        </pc:spChg>
      </pc:sldChg>
      <pc:sldChg chg="addSp delSp modSp mod">
        <pc:chgData name="Chloë BRASSET" userId="4666fd0c-0640-427f-870b-e982be3fd949" providerId="ADAL" clId="{28164293-CFEC-4460-A3A2-B888136A5A30}" dt="2022-05-13T12:38:07.897" v="789" actId="20577"/>
        <pc:sldMkLst>
          <pc:docMk/>
          <pc:sldMk cId="2987506994" sldId="301"/>
        </pc:sldMkLst>
        <pc:spChg chg="add del mod">
          <ac:chgData name="Chloë BRASSET" userId="4666fd0c-0640-427f-870b-e982be3fd949" providerId="ADAL" clId="{28164293-CFEC-4460-A3A2-B888136A5A30}" dt="2022-05-13T12:04:46.101" v="668" actId="478"/>
          <ac:spMkLst>
            <pc:docMk/>
            <pc:sldMk cId="2987506994" sldId="301"/>
            <ac:spMk id="4" creationId="{A138E7D7-483D-FAA4-2D6C-D8EEE99539F3}"/>
          </ac:spMkLst>
        </pc:spChg>
        <pc:spChg chg="mod">
          <ac:chgData name="Chloë BRASSET" userId="4666fd0c-0640-427f-870b-e982be3fd949" providerId="ADAL" clId="{28164293-CFEC-4460-A3A2-B888136A5A30}" dt="2022-05-13T10:58:30.072" v="558"/>
          <ac:spMkLst>
            <pc:docMk/>
            <pc:sldMk cId="2987506994" sldId="301"/>
            <ac:spMk id="11" creationId="{A15F8183-253D-7081-8DC2-0689E12BFCFE}"/>
          </ac:spMkLst>
        </pc:spChg>
        <pc:spChg chg="mod">
          <ac:chgData name="Chloë BRASSET" userId="4666fd0c-0640-427f-870b-e982be3fd949" providerId="ADAL" clId="{28164293-CFEC-4460-A3A2-B888136A5A30}" dt="2022-05-13T12:38:07.897" v="789" actId="20577"/>
          <ac:spMkLst>
            <pc:docMk/>
            <pc:sldMk cId="2987506994" sldId="301"/>
            <ac:spMk id="12" creationId="{311C19F4-C0F5-0095-CAB8-401C62E5C350}"/>
          </ac:spMkLst>
        </pc:spChg>
        <pc:picChg chg="add del mod modCrop">
          <ac:chgData name="Chloë BRASSET" userId="4666fd0c-0640-427f-870b-e982be3fd949" providerId="ADAL" clId="{28164293-CFEC-4460-A3A2-B888136A5A30}" dt="2022-05-13T12:04:46.522" v="669" actId="478"/>
          <ac:picMkLst>
            <pc:docMk/>
            <pc:sldMk cId="2987506994" sldId="301"/>
            <ac:picMk id="3" creationId="{EB2D3570-A173-7BAD-1040-CEF26778AF87}"/>
          </ac:picMkLst>
        </pc:picChg>
        <pc:picChg chg="add del mod">
          <ac:chgData name="Chloë BRASSET" userId="4666fd0c-0640-427f-870b-e982be3fd949" providerId="ADAL" clId="{28164293-CFEC-4460-A3A2-B888136A5A30}" dt="2022-05-13T12:04:44.445" v="667" actId="478"/>
          <ac:picMkLst>
            <pc:docMk/>
            <pc:sldMk cId="2987506994" sldId="301"/>
            <ac:picMk id="6" creationId="{21EDB798-B5E5-1633-D887-F865F5E8817A}"/>
          </ac:picMkLst>
        </pc:picChg>
      </pc:sldChg>
      <pc:sldChg chg="modSp mod">
        <pc:chgData name="Chloë BRASSET" userId="4666fd0c-0640-427f-870b-e982be3fd949" providerId="ADAL" clId="{28164293-CFEC-4460-A3A2-B888136A5A30}" dt="2022-05-13T12:44:46.301" v="800" actId="20577"/>
        <pc:sldMkLst>
          <pc:docMk/>
          <pc:sldMk cId="2167225415" sldId="303"/>
        </pc:sldMkLst>
        <pc:spChg chg="mod">
          <ac:chgData name="Chloë BRASSET" userId="4666fd0c-0640-427f-870b-e982be3fd949" providerId="ADAL" clId="{28164293-CFEC-4460-A3A2-B888136A5A30}" dt="2022-05-13T12:40:59.518" v="796" actId="20577"/>
          <ac:spMkLst>
            <pc:docMk/>
            <pc:sldMk cId="2167225415" sldId="303"/>
            <ac:spMk id="10" creationId="{42334B97-AF57-DD43-50C4-640FE0F65470}"/>
          </ac:spMkLst>
        </pc:spChg>
        <pc:spChg chg="mod">
          <ac:chgData name="Chloë BRASSET" userId="4666fd0c-0640-427f-870b-e982be3fd949" providerId="ADAL" clId="{28164293-CFEC-4460-A3A2-B888136A5A30}" dt="2022-05-13T12:44:46.301" v="800" actId="20577"/>
          <ac:spMkLst>
            <pc:docMk/>
            <pc:sldMk cId="2167225415" sldId="303"/>
            <ac:spMk id="17" creationId="{9DBF753F-CCD0-4654-1A39-D462AF5C908A}"/>
          </ac:spMkLst>
        </pc:spChg>
      </pc:sldChg>
      <pc:sldChg chg="modSp mod">
        <pc:chgData name="Chloë BRASSET" userId="4666fd0c-0640-427f-870b-e982be3fd949" providerId="ADAL" clId="{28164293-CFEC-4460-A3A2-B888136A5A30}" dt="2022-05-13T12:48:19.765" v="821" actId="948"/>
        <pc:sldMkLst>
          <pc:docMk/>
          <pc:sldMk cId="3780074161" sldId="304"/>
        </pc:sldMkLst>
        <pc:spChg chg="mod">
          <ac:chgData name="Chloë BRASSET" userId="4666fd0c-0640-427f-870b-e982be3fd949" providerId="ADAL" clId="{28164293-CFEC-4460-A3A2-B888136A5A30}" dt="2022-05-13T12:47:04.502" v="820" actId="1035"/>
          <ac:spMkLst>
            <pc:docMk/>
            <pc:sldMk cId="3780074161" sldId="304"/>
            <ac:spMk id="11" creationId="{8431234D-3F30-ECE0-864B-8FFA5C50B0E0}"/>
          </ac:spMkLst>
        </pc:spChg>
        <pc:spChg chg="mod">
          <ac:chgData name="Chloë BRASSET" userId="4666fd0c-0640-427f-870b-e982be3fd949" providerId="ADAL" clId="{28164293-CFEC-4460-A3A2-B888136A5A30}" dt="2022-05-13T12:48:19.765" v="821" actId="948"/>
          <ac:spMkLst>
            <pc:docMk/>
            <pc:sldMk cId="3780074161" sldId="304"/>
            <ac:spMk id="12" creationId="{86FAEE86-FB1E-A735-6A22-DB8C6E47B399}"/>
          </ac:spMkLst>
        </pc:spChg>
      </pc:sldChg>
      <pc:sldChg chg="modSp mod">
        <pc:chgData name="Chloë BRASSET" userId="4666fd0c-0640-427f-870b-e982be3fd949" providerId="ADAL" clId="{28164293-CFEC-4460-A3A2-B888136A5A30}" dt="2022-05-13T12:52:07.015" v="839" actId="20577"/>
        <pc:sldMkLst>
          <pc:docMk/>
          <pc:sldMk cId="1443109902" sldId="305"/>
        </pc:sldMkLst>
        <pc:spChg chg="mod">
          <ac:chgData name="Chloë BRASSET" userId="4666fd0c-0640-427f-870b-e982be3fd949" providerId="ADAL" clId="{28164293-CFEC-4460-A3A2-B888136A5A30}" dt="2022-05-13T12:50:52.596" v="825" actId="1036"/>
          <ac:spMkLst>
            <pc:docMk/>
            <pc:sldMk cId="1443109902" sldId="305"/>
            <ac:spMk id="14" creationId="{8CD5BE97-297A-953A-A7D1-BB5CF8C36C92}"/>
          </ac:spMkLst>
        </pc:spChg>
        <pc:spChg chg="mod">
          <ac:chgData name="Chloë BRASSET" userId="4666fd0c-0640-427f-870b-e982be3fd949" providerId="ADAL" clId="{28164293-CFEC-4460-A3A2-B888136A5A30}" dt="2022-05-13T12:52:07.015" v="839" actId="20577"/>
          <ac:spMkLst>
            <pc:docMk/>
            <pc:sldMk cId="1443109902" sldId="305"/>
            <ac:spMk id="15" creationId="{FFCD2AB8-8337-B017-6E73-63E1E4F31609}"/>
          </ac:spMkLst>
        </pc:spChg>
      </pc:sldChg>
      <pc:sldChg chg="modSp mod">
        <pc:chgData name="Chloë BRASSET" userId="4666fd0c-0640-427f-870b-e982be3fd949" providerId="ADAL" clId="{28164293-CFEC-4460-A3A2-B888136A5A30}" dt="2022-05-13T12:55:08.393" v="866" actId="20577"/>
        <pc:sldMkLst>
          <pc:docMk/>
          <pc:sldMk cId="2242005385" sldId="306"/>
        </pc:sldMkLst>
        <pc:spChg chg="mod">
          <ac:chgData name="Chloë BRASSET" userId="4666fd0c-0640-427f-870b-e982be3fd949" providerId="ADAL" clId="{28164293-CFEC-4460-A3A2-B888136A5A30}" dt="2022-05-13T12:55:08.393" v="866" actId="20577"/>
          <ac:spMkLst>
            <pc:docMk/>
            <pc:sldMk cId="2242005385" sldId="306"/>
            <ac:spMk id="12" creationId="{311C19F4-C0F5-0095-CAB8-401C62E5C350}"/>
          </ac:spMkLst>
        </pc:spChg>
        <pc:picChg chg="mod">
          <ac:chgData name="Chloë BRASSET" userId="4666fd0c-0640-427f-870b-e982be3fd949" providerId="ADAL" clId="{28164293-CFEC-4460-A3A2-B888136A5A30}" dt="2022-05-13T12:54:42.695" v="863" actId="1035"/>
          <ac:picMkLst>
            <pc:docMk/>
            <pc:sldMk cId="2242005385" sldId="306"/>
            <ac:picMk id="5" creationId="{5FE56E01-C533-8395-C30F-05B67851CDE0}"/>
          </ac:picMkLst>
        </pc:picChg>
      </pc:sldChg>
      <pc:sldChg chg="modSp mod">
        <pc:chgData name="Chloë BRASSET" userId="4666fd0c-0640-427f-870b-e982be3fd949" providerId="ADAL" clId="{28164293-CFEC-4460-A3A2-B888136A5A30}" dt="2022-05-13T14:12:32.528" v="868" actId="27636"/>
        <pc:sldMkLst>
          <pc:docMk/>
          <pc:sldMk cId="849658023" sldId="307"/>
        </pc:sldMkLst>
        <pc:spChg chg="mod">
          <ac:chgData name="Chloë BRASSET" userId="4666fd0c-0640-427f-870b-e982be3fd949" providerId="ADAL" clId="{28164293-CFEC-4460-A3A2-B888136A5A30}" dt="2022-05-13T14:12:32.528" v="868" actId="27636"/>
          <ac:spMkLst>
            <pc:docMk/>
            <pc:sldMk cId="849658023" sldId="307"/>
            <ac:spMk id="3" creationId="{40A27E97-88E9-474F-B7EB-9F2404C174E5}"/>
          </ac:spMkLst>
        </pc:spChg>
      </pc:sldChg>
      <pc:sldChg chg="modSp mod">
        <pc:chgData name="Chloë BRASSET" userId="4666fd0c-0640-427f-870b-e982be3fd949" providerId="ADAL" clId="{28164293-CFEC-4460-A3A2-B888136A5A30}" dt="2022-05-13T14:27:24.477" v="1066" actId="20577"/>
        <pc:sldMkLst>
          <pc:docMk/>
          <pc:sldMk cId="3788937253" sldId="308"/>
        </pc:sldMkLst>
        <pc:spChg chg="mod">
          <ac:chgData name="Chloë BRASSET" userId="4666fd0c-0640-427f-870b-e982be3fd949" providerId="ADAL" clId="{28164293-CFEC-4460-A3A2-B888136A5A30}" dt="2022-05-13T14:16:58.560" v="921" actId="20577"/>
          <ac:spMkLst>
            <pc:docMk/>
            <pc:sldMk cId="3788937253" sldId="308"/>
            <ac:spMk id="10" creationId="{42334B97-AF57-DD43-50C4-640FE0F65470}"/>
          </ac:spMkLst>
        </pc:spChg>
        <pc:spChg chg="mod">
          <ac:chgData name="Chloë BRASSET" userId="4666fd0c-0640-427f-870b-e982be3fd949" providerId="ADAL" clId="{28164293-CFEC-4460-A3A2-B888136A5A30}" dt="2022-05-13T14:17:28.763" v="990" actId="1035"/>
          <ac:spMkLst>
            <pc:docMk/>
            <pc:sldMk cId="3788937253" sldId="308"/>
            <ac:spMk id="11" creationId="{8431234D-3F30-ECE0-864B-8FFA5C50B0E0}"/>
          </ac:spMkLst>
        </pc:spChg>
        <pc:spChg chg="mod">
          <ac:chgData name="Chloë BRASSET" userId="4666fd0c-0640-427f-870b-e982be3fd949" providerId="ADAL" clId="{28164293-CFEC-4460-A3A2-B888136A5A30}" dt="2022-05-13T14:21:24.503" v="996" actId="1035"/>
          <ac:spMkLst>
            <pc:docMk/>
            <pc:sldMk cId="3788937253" sldId="308"/>
            <ac:spMk id="12" creationId="{86FAEE86-FB1E-A735-6A22-DB8C6E47B399}"/>
          </ac:spMkLst>
        </pc:spChg>
        <pc:spChg chg="mod">
          <ac:chgData name="Chloë BRASSET" userId="4666fd0c-0640-427f-870b-e982be3fd949" providerId="ADAL" clId="{28164293-CFEC-4460-A3A2-B888136A5A30}" dt="2022-05-13T14:14:29.443" v="882" actId="20577"/>
          <ac:spMkLst>
            <pc:docMk/>
            <pc:sldMk cId="3788937253" sldId="308"/>
            <ac:spMk id="13" creationId="{E5320BEA-FBBB-DD43-BDC1-3C15127F56EF}"/>
          </ac:spMkLst>
        </pc:spChg>
        <pc:spChg chg="mod">
          <ac:chgData name="Chloë BRASSET" userId="4666fd0c-0640-427f-870b-e982be3fd949" providerId="ADAL" clId="{28164293-CFEC-4460-A3A2-B888136A5A30}" dt="2022-05-13T14:17:23.359" v="984" actId="1035"/>
          <ac:spMkLst>
            <pc:docMk/>
            <pc:sldMk cId="3788937253" sldId="308"/>
            <ac:spMk id="14" creationId="{AECFB916-3545-C84E-6DD7-A8C7CAAC19D6}"/>
          </ac:spMkLst>
        </pc:spChg>
        <pc:spChg chg="mod">
          <ac:chgData name="Chloë BRASSET" userId="4666fd0c-0640-427f-870b-e982be3fd949" providerId="ADAL" clId="{28164293-CFEC-4460-A3A2-B888136A5A30}" dt="2022-05-13T14:17:23.359" v="984" actId="1035"/>
          <ac:spMkLst>
            <pc:docMk/>
            <pc:sldMk cId="3788937253" sldId="308"/>
            <ac:spMk id="15" creationId="{316466B6-FACB-18B6-DDF2-2A7D7A64DDE3}"/>
          </ac:spMkLst>
        </pc:spChg>
        <pc:spChg chg="mod">
          <ac:chgData name="Chloë BRASSET" userId="4666fd0c-0640-427f-870b-e982be3fd949" providerId="ADAL" clId="{28164293-CFEC-4460-A3A2-B888136A5A30}" dt="2022-05-13T14:17:32.805" v="994" actId="1035"/>
          <ac:spMkLst>
            <pc:docMk/>
            <pc:sldMk cId="3788937253" sldId="308"/>
            <ac:spMk id="16" creationId="{A96A9BE7-25E8-0D86-7B1F-ACD6EFD38CBD}"/>
          </ac:spMkLst>
        </pc:spChg>
        <pc:spChg chg="mod">
          <ac:chgData name="Chloë BRASSET" userId="4666fd0c-0640-427f-870b-e982be3fd949" providerId="ADAL" clId="{28164293-CFEC-4460-A3A2-B888136A5A30}" dt="2022-05-13T14:27:24.477" v="1066" actId="20577"/>
          <ac:spMkLst>
            <pc:docMk/>
            <pc:sldMk cId="3788937253" sldId="308"/>
            <ac:spMk id="17" creationId="{9DBF753F-CCD0-4654-1A39-D462AF5C908A}"/>
          </ac:spMkLst>
        </pc:spChg>
      </pc:sldChg>
      <pc:sldChg chg="modSp mod">
        <pc:chgData name="Chloë BRASSET" userId="4666fd0c-0640-427f-870b-e982be3fd949" providerId="ADAL" clId="{28164293-CFEC-4460-A3A2-B888136A5A30}" dt="2022-05-13T14:33:49.912" v="1072" actId="20577"/>
        <pc:sldMkLst>
          <pc:docMk/>
          <pc:sldMk cId="1967633053" sldId="309"/>
        </pc:sldMkLst>
        <pc:spChg chg="mod">
          <ac:chgData name="Chloë BRASSET" userId="4666fd0c-0640-427f-870b-e982be3fd949" providerId="ADAL" clId="{28164293-CFEC-4460-A3A2-B888136A5A30}" dt="2022-05-13T14:33:49.912" v="1072" actId="20577"/>
          <ac:spMkLst>
            <pc:docMk/>
            <pc:sldMk cId="1967633053" sldId="309"/>
            <ac:spMk id="12" creationId="{86FAEE86-FB1E-A735-6A22-DB8C6E47B399}"/>
          </ac:spMkLst>
        </pc:spChg>
        <pc:spChg chg="mod">
          <ac:chgData name="Chloë BRASSET" userId="4666fd0c-0640-427f-870b-e982be3fd949" providerId="ADAL" clId="{28164293-CFEC-4460-A3A2-B888136A5A30}" dt="2022-05-13T14:14:22.465" v="879" actId="20577"/>
          <ac:spMkLst>
            <pc:docMk/>
            <pc:sldMk cId="1967633053" sldId="309"/>
            <ac:spMk id="14" creationId="{AECFB916-3545-C84E-6DD7-A8C7CAAC19D6}"/>
          </ac:spMkLst>
        </pc:spChg>
        <pc:spChg chg="mod">
          <ac:chgData name="Chloë BRASSET" userId="4666fd0c-0640-427f-870b-e982be3fd949" providerId="ADAL" clId="{28164293-CFEC-4460-A3A2-B888136A5A30}" dt="2022-05-13T14:15:45.397" v="919" actId="20577"/>
          <ac:spMkLst>
            <pc:docMk/>
            <pc:sldMk cId="1967633053" sldId="309"/>
            <ac:spMk id="15" creationId="{316466B6-FACB-18B6-DDF2-2A7D7A64DDE3}"/>
          </ac:spMkLst>
        </pc:spChg>
      </pc:sldChg>
      <pc:sldChg chg="modSp mod">
        <pc:chgData name="Chloë BRASSET" userId="4666fd0c-0640-427f-870b-e982be3fd949" providerId="ADAL" clId="{28164293-CFEC-4460-A3A2-B888136A5A30}" dt="2022-05-13T14:47:40.269" v="1096" actId="20577"/>
        <pc:sldMkLst>
          <pc:docMk/>
          <pc:sldMk cId="186459598" sldId="310"/>
        </pc:sldMkLst>
        <pc:spChg chg="mod">
          <ac:chgData name="Chloë BRASSET" userId="4666fd0c-0640-427f-870b-e982be3fd949" providerId="ADAL" clId="{28164293-CFEC-4460-A3A2-B888136A5A30}" dt="2022-05-13T14:37:00.276" v="1076" actId="20577"/>
          <ac:spMkLst>
            <pc:docMk/>
            <pc:sldMk cId="186459598" sldId="310"/>
            <ac:spMk id="10" creationId="{42334B97-AF57-DD43-50C4-640FE0F65470}"/>
          </ac:spMkLst>
        </pc:spChg>
        <pc:spChg chg="mod">
          <ac:chgData name="Chloë BRASSET" userId="4666fd0c-0640-427f-870b-e982be3fd949" providerId="ADAL" clId="{28164293-CFEC-4460-A3A2-B888136A5A30}" dt="2022-05-13T14:40:32.264" v="1084" actId="1036"/>
          <ac:spMkLst>
            <pc:docMk/>
            <pc:sldMk cId="186459598" sldId="310"/>
            <ac:spMk id="11" creationId="{8431234D-3F30-ECE0-864B-8FFA5C50B0E0}"/>
          </ac:spMkLst>
        </pc:spChg>
        <pc:spChg chg="mod">
          <ac:chgData name="Chloë BRASSET" userId="4666fd0c-0640-427f-870b-e982be3fd949" providerId="ADAL" clId="{28164293-CFEC-4460-A3A2-B888136A5A30}" dt="2022-05-13T14:40:32.264" v="1084" actId="1036"/>
          <ac:spMkLst>
            <pc:docMk/>
            <pc:sldMk cId="186459598" sldId="310"/>
            <ac:spMk id="12" creationId="{86FAEE86-FB1E-A735-6A22-DB8C6E47B399}"/>
          </ac:spMkLst>
        </pc:spChg>
        <pc:spChg chg="mod">
          <ac:chgData name="Chloë BRASSET" userId="4666fd0c-0640-427f-870b-e982be3fd949" providerId="ADAL" clId="{28164293-CFEC-4460-A3A2-B888136A5A30}" dt="2022-05-13T14:47:40.269" v="1096" actId="20577"/>
          <ac:spMkLst>
            <pc:docMk/>
            <pc:sldMk cId="186459598" sldId="310"/>
            <ac:spMk id="15" creationId="{316466B6-FACB-18B6-DDF2-2A7D7A64DDE3}"/>
          </ac:spMkLst>
        </pc:spChg>
      </pc:sldChg>
      <pc:sldChg chg="modSp mod">
        <pc:chgData name="Chloë BRASSET" userId="4666fd0c-0640-427f-870b-e982be3fd949" providerId="ADAL" clId="{28164293-CFEC-4460-A3A2-B888136A5A30}" dt="2022-05-13T14:48:47.395" v="1112" actId="20577"/>
        <pc:sldMkLst>
          <pc:docMk/>
          <pc:sldMk cId="445791897" sldId="311"/>
        </pc:sldMkLst>
        <pc:spChg chg="mod">
          <ac:chgData name="Chloë BRASSET" userId="4666fd0c-0640-427f-870b-e982be3fd949" providerId="ADAL" clId="{28164293-CFEC-4460-A3A2-B888136A5A30}" dt="2022-05-13T14:48:47.395" v="1112" actId="20577"/>
          <ac:spMkLst>
            <pc:docMk/>
            <pc:sldMk cId="445791897" sldId="311"/>
            <ac:spMk id="3" creationId="{40A27E97-88E9-474F-B7EB-9F2404C174E5}"/>
          </ac:spMkLst>
        </pc:spChg>
      </pc:sldChg>
      <pc:sldChg chg="modSp mod">
        <pc:chgData name="Chloë BRASSET" userId="4666fd0c-0640-427f-870b-e982be3fd949" providerId="ADAL" clId="{28164293-CFEC-4460-A3A2-B888136A5A30}" dt="2022-05-13T14:53:22.189" v="1115" actId="20577"/>
        <pc:sldMkLst>
          <pc:docMk/>
          <pc:sldMk cId="2053774792" sldId="313"/>
        </pc:sldMkLst>
        <pc:spChg chg="mod">
          <ac:chgData name="Chloë BRASSET" userId="4666fd0c-0640-427f-870b-e982be3fd949" providerId="ADAL" clId="{28164293-CFEC-4460-A3A2-B888136A5A30}" dt="2022-05-13T14:53:22.189" v="1115" actId="20577"/>
          <ac:spMkLst>
            <pc:docMk/>
            <pc:sldMk cId="2053774792" sldId="313"/>
            <ac:spMk id="21" creationId="{43D25C2C-F258-7293-882E-B449BC98EB52}"/>
          </ac:spMkLst>
        </pc:spChg>
      </pc:sldChg>
      <pc:sldChg chg="modSp mod">
        <pc:chgData name="Chloë BRASSET" userId="4666fd0c-0640-427f-870b-e982be3fd949" providerId="ADAL" clId="{28164293-CFEC-4460-A3A2-B888136A5A30}" dt="2022-05-13T14:54:00.043" v="1116" actId="207"/>
        <pc:sldMkLst>
          <pc:docMk/>
          <pc:sldMk cId="2667743283" sldId="314"/>
        </pc:sldMkLst>
        <pc:spChg chg="mod">
          <ac:chgData name="Chloë BRASSET" userId="4666fd0c-0640-427f-870b-e982be3fd949" providerId="ADAL" clId="{28164293-CFEC-4460-A3A2-B888136A5A30}" dt="2022-05-13T14:54:00.043" v="1116" actId="207"/>
          <ac:spMkLst>
            <pc:docMk/>
            <pc:sldMk cId="2667743283" sldId="314"/>
            <ac:spMk id="15" creationId="{FD0240E0-3D57-A23F-BE9D-BCDD77C02C6D}"/>
          </ac:spMkLst>
        </pc:spChg>
        <pc:spChg chg="mod">
          <ac:chgData name="Chloë BRASSET" userId="4666fd0c-0640-427f-870b-e982be3fd949" providerId="ADAL" clId="{28164293-CFEC-4460-A3A2-B888136A5A30}" dt="2022-05-13T10:51:19.169" v="261" actId="20577"/>
          <ac:spMkLst>
            <pc:docMk/>
            <pc:sldMk cId="2667743283" sldId="314"/>
            <ac:spMk id="16" creationId="{A96A9BE7-25E8-0D86-7B1F-ACD6EFD38CBD}"/>
          </ac:spMkLst>
        </pc:spChg>
      </pc:sldChg>
      <pc:sldChg chg="modSp mod">
        <pc:chgData name="Chloë BRASSET" userId="4666fd0c-0640-427f-870b-e982be3fd949" providerId="ADAL" clId="{28164293-CFEC-4460-A3A2-B888136A5A30}" dt="2022-05-13T12:39:43.070" v="791" actId="552"/>
        <pc:sldMkLst>
          <pc:docMk/>
          <pc:sldMk cId="1162884478" sldId="315"/>
        </pc:sldMkLst>
        <pc:spChg chg="mod">
          <ac:chgData name="Chloë BRASSET" userId="4666fd0c-0640-427f-870b-e982be3fd949" providerId="ADAL" clId="{28164293-CFEC-4460-A3A2-B888136A5A30}" dt="2022-05-13T12:39:43.070" v="791" actId="552"/>
          <ac:spMkLst>
            <pc:docMk/>
            <pc:sldMk cId="1162884478" sldId="315"/>
            <ac:spMk id="8" creationId="{174B1D72-E7F2-9DBA-BBBA-126CA884A120}"/>
          </ac:spMkLst>
        </pc:spChg>
        <pc:spChg chg="mod">
          <ac:chgData name="Chloë BRASSET" userId="4666fd0c-0640-427f-870b-e982be3fd949" providerId="ADAL" clId="{28164293-CFEC-4460-A3A2-B888136A5A30}" dt="2022-05-13T12:39:43.070" v="791" actId="552"/>
          <ac:spMkLst>
            <pc:docMk/>
            <pc:sldMk cId="1162884478" sldId="315"/>
            <ac:spMk id="9" creationId="{4D836332-BE4F-3547-04E5-3BDA8EFDD962}"/>
          </ac:spMkLst>
        </pc:spChg>
        <pc:spChg chg="mod">
          <ac:chgData name="Chloë BRASSET" userId="4666fd0c-0640-427f-870b-e982be3fd949" providerId="ADAL" clId="{28164293-CFEC-4460-A3A2-B888136A5A30}" dt="2022-05-13T12:39:43.070" v="791" actId="552"/>
          <ac:spMkLst>
            <pc:docMk/>
            <pc:sldMk cId="1162884478" sldId="315"/>
            <ac:spMk id="10" creationId="{7FF03CF4-E1A3-F7A3-7DE1-835D82040C28}"/>
          </ac:spMkLst>
        </pc:spChg>
        <pc:spChg chg="mod">
          <ac:chgData name="Chloë BRASSET" userId="4666fd0c-0640-427f-870b-e982be3fd949" providerId="ADAL" clId="{28164293-CFEC-4460-A3A2-B888136A5A30}" dt="2022-05-13T12:39:43.070" v="791" actId="552"/>
          <ac:spMkLst>
            <pc:docMk/>
            <pc:sldMk cId="1162884478" sldId="315"/>
            <ac:spMk id="11" creationId="{2C61702D-15C2-8C8E-7E25-C572520ABEAD}"/>
          </ac:spMkLst>
        </pc:spChg>
        <pc:spChg chg="mod">
          <ac:chgData name="Chloë BRASSET" userId="4666fd0c-0640-427f-870b-e982be3fd949" providerId="ADAL" clId="{28164293-CFEC-4460-A3A2-B888136A5A30}" dt="2022-05-13T12:39:43.070" v="791" actId="552"/>
          <ac:spMkLst>
            <pc:docMk/>
            <pc:sldMk cId="1162884478" sldId="315"/>
            <ac:spMk id="12" creationId="{D493EED7-96E0-3019-461A-3B5123746982}"/>
          </ac:spMkLst>
        </pc:spChg>
        <pc:spChg chg="mod">
          <ac:chgData name="Chloë BRASSET" userId="4666fd0c-0640-427f-870b-e982be3fd949" providerId="ADAL" clId="{28164293-CFEC-4460-A3A2-B888136A5A30}" dt="2022-05-13T12:39:43.070" v="791" actId="552"/>
          <ac:spMkLst>
            <pc:docMk/>
            <pc:sldMk cId="1162884478" sldId="315"/>
            <ac:spMk id="13" creationId="{CB811CB6-F79B-262A-E7B2-C495EF878C2B}"/>
          </ac:spMkLst>
        </pc:spChg>
        <pc:spChg chg="mod">
          <ac:chgData name="Chloë BRASSET" userId="4666fd0c-0640-427f-870b-e982be3fd949" providerId="ADAL" clId="{28164293-CFEC-4460-A3A2-B888136A5A30}" dt="2022-05-13T12:39:43.070" v="791" actId="552"/>
          <ac:spMkLst>
            <pc:docMk/>
            <pc:sldMk cId="1162884478" sldId="315"/>
            <ac:spMk id="14" creationId="{8F5E9A3C-D549-70A8-056B-E657C69D2053}"/>
          </ac:spMkLst>
        </pc:spChg>
        <pc:spChg chg="mod">
          <ac:chgData name="Chloë BRASSET" userId="4666fd0c-0640-427f-870b-e982be3fd949" providerId="ADAL" clId="{28164293-CFEC-4460-A3A2-B888136A5A30}" dt="2022-05-13T12:39:43.070" v="791" actId="552"/>
          <ac:spMkLst>
            <pc:docMk/>
            <pc:sldMk cId="1162884478" sldId="315"/>
            <ac:spMk id="15" creationId="{514A89F7-9ECE-C8B7-CDD7-E785274B2DE5}"/>
          </ac:spMkLst>
        </pc:spChg>
        <pc:spChg chg="mod">
          <ac:chgData name="Chloë BRASSET" userId="4666fd0c-0640-427f-870b-e982be3fd949" providerId="ADAL" clId="{28164293-CFEC-4460-A3A2-B888136A5A30}" dt="2022-05-13T12:39:43.070" v="791" actId="552"/>
          <ac:spMkLst>
            <pc:docMk/>
            <pc:sldMk cId="1162884478" sldId="315"/>
            <ac:spMk id="16" creationId="{A36AB61A-F73C-80B6-8DA6-ED4B94291319}"/>
          </ac:spMkLst>
        </pc:spChg>
        <pc:spChg chg="mod">
          <ac:chgData name="Chloë BRASSET" userId="4666fd0c-0640-427f-870b-e982be3fd949" providerId="ADAL" clId="{28164293-CFEC-4460-A3A2-B888136A5A30}" dt="2022-05-13T12:39:43.070" v="791" actId="552"/>
          <ac:spMkLst>
            <pc:docMk/>
            <pc:sldMk cId="1162884478" sldId="315"/>
            <ac:spMk id="18" creationId="{9EE9A324-C5E0-1C64-A2E4-6FB4E8C22AA5}"/>
          </ac:spMkLst>
        </pc:spChg>
      </pc:sldChg>
      <pc:sldChg chg="addSp delSp modSp add mod">
        <pc:chgData name="Chloë BRASSET" userId="4666fd0c-0640-427f-870b-e982be3fd949" providerId="ADAL" clId="{28164293-CFEC-4460-A3A2-B888136A5A30}" dt="2022-05-13T10:47:03.429" v="225" actId="478"/>
        <pc:sldMkLst>
          <pc:docMk/>
          <pc:sldMk cId="2502814759" sldId="316"/>
        </pc:sldMkLst>
        <pc:spChg chg="mod">
          <ac:chgData name="Chloë BRASSET" userId="4666fd0c-0640-427f-870b-e982be3fd949" providerId="ADAL" clId="{28164293-CFEC-4460-A3A2-B888136A5A30}" dt="2022-05-13T10:43:04.375" v="59"/>
          <ac:spMkLst>
            <pc:docMk/>
            <pc:sldMk cId="2502814759" sldId="316"/>
            <ac:spMk id="8" creationId="{174B1D72-E7F2-9DBA-BBBA-126CA884A120}"/>
          </ac:spMkLst>
        </pc:spChg>
        <pc:spChg chg="mod">
          <ac:chgData name="Chloë BRASSET" userId="4666fd0c-0640-427f-870b-e982be3fd949" providerId="ADAL" clId="{28164293-CFEC-4460-A3A2-B888136A5A30}" dt="2022-05-13T10:45:16.162" v="150" actId="1076"/>
          <ac:spMkLst>
            <pc:docMk/>
            <pc:sldMk cId="2502814759" sldId="316"/>
            <ac:spMk id="9" creationId="{4D836332-BE4F-3547-04E5-3BDA8EFDD962}"/>
          </ac:spMkLst>
        </pc:spChg>
        <pc:spChg chg="mod">
          <ac:chgData name="Chloë BRASSET" userId="4666fd0c-0640-427f-870b-e982be3fd949" providerId="ADAL" clId="{28164293-CFEC-4460-A3A2-B888136A5A30}" dt="2022-05-13T10:43:35.311" v="125"/>
          <ac:spMkLst>
            <pc:docMk/>
            <pc:sldMk cId="2502814759" sldId="316"/>
            <ac:spMk id="10" creationId="{7FF03CF4-E1A3-F7A3-7DE1-835D82040C28}"/>
          </ac:spMkLst>
        </pc:spChg>
        <pc:spChg chg="mod">
          <ac:chgData name="Chloë BRASSET" userId="4666fd0c-0640-427f-870b-e982be3fd949" providerId="ADAL" clId="{28164293-CFEC-4460-A3A2-B888136A5A30}" dt="2022-05-13T10:43:41.687" v="126"/>
          <ac:spMkLst>
            <pc:docMk/>
            <pc:sldMk cId="2502814759" sldId="316"/>
            <ac:spMk id="11" creationId="{2C61702D-15C2-8C8E-7E25-C572520ABEAD}"/>
          </ac:spMkLst>
        </pc:spChg>
        <pc:spChg chg="mod">
          <ac:chgData name="Chloë BRASSET" userId="4666fd0c-0640-427f-870b-e982be3fd949" providerId="ADAL" clId="{28164293-CFEC-4460-A3A2-B888136A5A30}" dt="2022-05-13T10:44:06.583" v="132"/>
          <ac:spMkLst>
            <pc:docMk/>
            <pc:sldMk cId="2502814759" sldId="316"/>
            <ac:spMk id="12" creationId="{D493EED7-96E0-3019-461A-3B5123746982}"/>
          </ac:spMkLst>
        </pc:spChg>
        <pc:spChg chg="mod">
          <ac:chgData name="Chloë BRASSET" userId="4666fd0c-0640-427f-870b-e982be3fd949" providerId="ADAL" clId="{28164293-CFEC-4460-A3A2-B888136A5A30}" dt="2022-05-13T10:45:57.482" v="174" actId="1035"/>
          <ac:spMkLst>
            <pc:docMk/>
            <pc:sldMk cId="2502814759" sldId="316"/>
            <ac:spMk id="13" creationId="{CB811CB6-F79B-262A-E7B2-C495EF878C2B}"/>
          </ac:spMkLst>
        </pc:spChg>
        <pc:spChg chg="mod">
          <ac:chgData name="Chloë BRASSET" userId="4666fd0c-0640-427f-870b-e982be3fd949" providerId="ADAL" clId="{28164293-CFEC-4460-A3A2-B888136A5A30}" dt="2022-05-13T10:46:20.528" v="195" actId="1036"/>
          <ac:spMkLst>
            <pc:docMk/>
            <pc:sldMk cId="2502814759" sldId="316"/>
            <ac:spMk id="14" creationId="{8F5E9A3C-D549-70A8-056B-E657C69D2053}"/>
          </ac:spMkLst>
        </pc:spChg>
        <pc:spChg chg="mod">
          <ac:chgData name="Chloë BRASSET" userId="4666fd0c-0640-427f-870b-e982be3fd949" providerId="ADAL" clId="{28164293-CFEC-4460-A3A2-B888136A5A30}" dt="2022-05-13T10:46:32.221" v="201" actId="1036"/>
          <ac:spMkLst>
            <pc:docMk/>
            <pc:sldMk cId="2502814759" sldId="316"/>
            <ac:spMk id="15" creationId="{514A89F7-9ECE-C8B7-CDD7-E785274B2DE5}"/>
          </ac:spMkLst>
        </pc:spChg>
        <pc:spChg chg="mod">
          <ac:chgData name="Chloë BRASSET" userId="4666fd0c-0640-427f-870b-e982be3fd949" providerId="ADAL" clId="{28164293-CFEC-4460-A3A2-B888136A5A30}" dt="2022-05-13T10:46:42.516" v="209" actId="1035"/>
          <ac:spMkLst>
            <pc:docMk/>
            <pc:sldMk cId="2502814759" sldId="316"/>
            <ac:spMk id="16" creationId="{A36AB61A-F73C-80B6-8DA6-ED4B94291319}"/>
          </ac:spMkLst>
        </pc:spChg>
        <pc:spChg chg="add del mod">
          <ac:chgData name="Chloë BRASSET" userId="4666fd0c-0640-427f-870b-e982be3fd949" providerId="ADAL" clId="{28164293-CFEC-4460-A3A2-B888136A5A30}" dt="2022-05-13T10:43:44.328" v="127" actId="478"/>
          <ac:spMkLst>
            <pc:docMk/>
            <pc:sldMk cId="2502814759" sldId="316"/>
            <ac:spMk id="17" creationId="{FB5DACE5-02E2-0CC7-F15B-315EC985BFE8}"/>
          </ac:spMkLst>
        </pc:spChg>
        <pc:spChg chg="mod">
          <ac:chgData name="Chloë BRASSET" userId="4666fd0c-0640-427f-870b-e982be3fd949" providerId="ADAL" clId="{28164293-CFEC-4460-A3A2-B888136A5A30}" dt="2022-05-13T10:46:49.945" v="222" actId="1035"/>
          <ac:spMkLst>
            <pc:docMk/>
            <pc:sldMk cId="2502814759" sldId="316"/>
            <ac:spMk id="18" creationId="{9EE9A324-C5E0-1C64-A2E4-6FB4E8C22AA5}"/>
          </ac:spMkLst>
        </pc:spChg>
        <pc:spChg chg="del mod">
          <ac:chgData name="Chloë BRASSET" userId="4666fd0c-0640-427f-870b-e982be3fd949" providerId="ADAL" clId="{28164293-CFEC-4460-A3A2-B888136A5A30}" dt="2022-05-13T10:47:03.429" v="225" actId="478"/>
          <ac:spMkLst>
            <pc:docMk/>
            <pc:sldMk cId="2502814759" sldId="316"/>
            <ac:spMk id="21" creationId="{1F5A8D80-3F0E-F54B-B00E-FECA6BFF5E3F}"/>
          </ac:spMkLst>
        </pc:spChg>
        <pc:spChg chg="add del mod">
          <ac:chgData name="Chloë BRASSET" userId="4666fd0c-0640-427f-870b-e982be3fd949" providerId="ADAL" clId="{28164293-CFEC-4460-A3A2-B888136A5A30}" dt="2022-05-13T10:43:45.978" v="128" actId="478"/>
          <ac:spMkLst>
            <pc:docMk/>
            <pc:sldMk cId="2502814759" sldId="316"/>
            <ac:spMk id="22" creationId="{CA9F9D64-FA92-234B-BC29-EB61D34AD9FF}"/>
          </ac:spMkLst>
        </pc:spChg>
        <pc:spChg chg="add del mod">
          <ac:chgData name="Chloë BRASSET" userId="4666fd0c-0640-427f-870b-e982be3fd949" providerId="ADAL" clId="{28164293-CFEC-4460-A3A2-B888136A5A30}" dt="2022-05-13T10:43:47.265" v="129" actId="478"/>
          <ac:spMkLst>
            <pc:docMk/>
            <pc:sldMk cId="2502814759" sldId="316"/>
            <ac:spMk id="23" creationId="{06BBB8C5-B527-BBF7-EF68-BE0E94C9A0FD}"/>
          </ac:spMkLst>
        </pc:spChg>
        <pc:spChg chg="add del mod">
          <ac:chgData name="Chloë BRASSET" userId="4666fd0c-0640-427f-870b-e982be3fd949" providerId="ADAL" clId="{28164293-CFEC-4460-A3A2-B888136A5A30}" dt="2022-05-13T10:44:21.145" v="135" actId="478"/>
          <ac:spMkLst>
            <pc:docMk/>
            <pc:sldMk cId="2502814759" sldId="316"/>
            <ac:spMk id="24" creationId="{47DC352C-80D9-98BC-8AEC-746642B12A37}"/>
          </ac:spMkLst>
        </pc:spChg>
        <pc:spChg chg="add del mod">
          <ac:chgData name="Chloë BRASSET" userId="4666fd0c-0640-427f-870b-e982be3fd949" providerId="ADAL" clId="{28164293-CFEC-4460-A3A2-B888136A5A30}" dt="2022-05-13T10:44:24.117" v="137" actId="478"/>
          <ac:spMkLst>
            <pc:docMk/>
            <pc:sldMk cId="2502814759" sldId="316"/>
            <ac:spMk id="25" creationId="{7AA6B802-6B17-4963-6CFC-AB60F15FD395}"/>
          </ac:spMkLst>
        </pc:spChg>
        <pc:spChg chg="add del mod">
          <ac:chgData name="Chloë BRASSET" userId="4666fd0c-0640-427f-870b-e982be3fd949" providerId="ADAL" clId="{28164293-CFEC-4460-A3A2-B888136A5A30}" dt="2022-05-13T10:44:22.515" v="136" actId="478"/>
          <ac:spMkLst>
            <pc:docMk/>
            <pc:sldMk cId="2502814759" sldId="316"/>
            <ac:spMk id="26" creationId="{4C9940BB-4262-AAB2-9EF4-73D63861EF1D}"/>
          </ac:spMkLst>
        </pc:spChg>
        <pc:spChg chg="add del mod">
          <ac:chgData name="Chloë BRASSET" userId="4666fd0c-0640-427f-870b-e982be3fd949" providerId="ADAL" clId="{28164293-CFEC-4460-A3A2-B888136A5A30}" dt="2022-05-13T10:45:01.789" v="145" actId="478"/>
          <ac:spMkLst>
            <pc:docMk/>
            <pc:sldMk cId="2502814759" sldId="316"/>
            <ac:spMk id="27" creationId="{B5466A5B-D132-0BE1-2EEA-1788BE37CFA4}"/>
          </ac:spMkLst>
        </pc:spChg>
        <pc:spChg chg="add del mod">
          <ac:chgData name="Chloë BRASSET" userId="4666fd0c-0640-427f-870b-e982be3fd949" providerId="ADAL" clId="{28164293-CFEC-4460-A3A2-B888136A5A30}" dt="2022-05-13T10:45:00.361" v="144" actId="478"/>
          <ac:spMkLst>
            <pc:docMk/>
            <pc:sldMk cId="2502814759" sldId="316"/>
            <ac:spMk id="28" creationId="{1BB0BD8F-3C33-9654-3AC0-0C445C9FDF6F}"/>
          </ac:spMkLst>
        </pc:spChg>
        <pc:spChg chg="add del mod">
          <ac:chgData name="Chloë BRASSET" userId="4666fd0c-0640-427f-870b-e982be3fd949" providerId="ADAL" clId="{28164293-CFEC-4460-A3A2-B888136A5A30}" dt="2022-05-13T10:44:58.845" v="143" actId="478"/>
          <ac:spMkLst>
            <pc:docMk/>
            <pc:sldMk cId="2502814759" sldId="316"/>
            <ac:spMk id="29" creationId="{98161567-60F2-6144-4A9F-6324A556D627}"/>
          </ac:spMkLst>
        </pc:spChg>
      </pc:sldChg>
      <pc:sldChg chg="addSp delSp modSp add mod">
        <pc:chgData name="Chloë BRASSET" userId="4666fd0c-0640-427f-870b-e982be3fd949" providerId="ADAL" clId="{28164293-CFEC-4460-A3A2-B888136A5A30}" dt="2022-05-13T10:53:41.011" v="535" actId="12788"/>
        <pc:sldMkLst>
          <pc:docMk/>
          <pc:sldMk cId="445891785" sldId="317"/>
        </pc:sldMkLst>
        <pc:spChg chg="mod">
          <ac:chgData name="Chloë BRASSET" userId="4666fd0c-0640-427f-870b-e982be3fd949" providerId="ADAL" clId="{28164293-CFEC-4460-A3A2-B888136A5A30}" dt="2022-05-13T10:53:41.011" v="535" actId="12788"/>
          <ac:spMkLst>
            <pc:docMk/>
            <pc:sldMk cId="445891785" sldId="317"/>
            <ac:spMk id="8" creationId="{174B1D72-E7F2-9DBA-BBBA-126CA884A120}"/>
          </ac:spMkLst>
        </pc:spChg>
        <pc:spChg chg="mod">
          <ac:chgData name="Chloë BRASSET" userId="4666fd0c-0640-427f-870b-e982be3fd949" providerId="ADAL" clId="{28164293-CFEC-4460-A3A2-B888136A5A30}" dt="2022-05-13T10:53:41.011" v="535" actId="12788"/>
          <ac:spMkLst>
            <pc:docMk/>
            <pc:sldMk cId="445891785" sldId="317"/>
            <ac:spMk id="9" creationId="{4D836332-BE4F-3547-04E5-3BDA8EFDD962}"/>
          </ac:spMkLst>
        </pc:spChg>
        <pc:spChg chg="mod">
          <ac:chgData name="Chloë BRASSET" userId="4666fd0c-0640-427f-870b-e982be3fd949" providerId="ADAL" clId="{28164293-CFEC-4460-A3A2-B888136A5A30}" dt="2022-05-13T10:53:41.011" v="535" actId="12788"/>
          <ac:spMkLst>
            <pc:docMk/>
            <pc:sldMk cId="445891785" sldId="317"/>
            <ac:spMk id="10" creationId="{7FF03CF4-E1A3-F7A3-7DE1-835D82040C28}"/>
          </ac:spMkLst>
        </pc:spChg>
        <pc:spChg chg="mod">
          <ac:chgData name="Chloë BRASSET" userId="4666fd0c-0640-427f-870b-e982be3fd949" providerId="ADAL" clId="{28164293-CFEC-4460-A3A2-B888136A5A30}" dt="2022-05-13T10:53:41.011" v="535" actId="12788"/>
          <ac:spMkLst>
            <pc:docMk/>
            <pc:sldMk cId="445891785" sldId="317"/>
            <ac:spMk id="11" creationId="{2C61702D-15C2-8C8E-7E25-C572520ABEAD}"/>
          </ac:spMkLst>
        </pc:spChg>
        <pc:spChg chg="mod">
          <ac:chgData name="Chloë BRASSET" userId="4666fd0c-0640-427f-870b-e982be3fd949" providerId="ADAL" clId="{28164293-CFEC-4460-A3A2-B888136A5A30}" dt="2022-05-13T10:53:41.011" v="535" actId="12788"/>
          <ac:spMkLst>
            <pc:docMk/>
            <pc:sldMk cId="445891785" sldId="317"/>
            <ac:spMk id="12" creationId="{D493EED7-96E0-3019-461A-3B5123746982}"/>
          </ac:spMkLst>
        </pc:spChg>
        <pc:spChg chg="mod">
          <ac:chgData name="Chloë BRASSET" userId="4666fd0c-0640-427f-870b-e982be3fd949" providerId="ADAL" clId="{28164293-CFEC-4460-A3A2-B888136A5A30}" dt="2022-05-13T10:53:41.011" v="535" actId="12788"/>
          <ac:spMkLst>
            <pc:docMk/>
            <pc:sldMk cId="445891785" sldId="317"/>
            <ac:spMk id="13" creationId="{CB811CB6-F79B-262A-E7B2-C495EF878C2B}"/>
          </ac:spMkLst>
        </pc:spChg>
        <pc:spChg chg="mod">
          <ac:chgData name="Chloë BRASSET" userId="4666fd0c-0640-427f-870b-e982be3fd949" providerId="ADAL" clId="{28164293-CFEC-4460-A3A2-B888136A5A30}" dt="2022-05-13T10:53:41.011" v="535" actId="12788"/>
          <ac:spMkLst>
            <pc:docMk/>
            <pc:sldMk cId="445891785" sldId="317"/>
            <ac:spMk id="14" creationId="{8F5E9A3C-D549-70A8-056B-E657C69D2053}"/>
          </ac:spMkLst>
        </pc:spChg>
        <pc:spChg chg="mod">
          <ac:chgData name="Chloë BRASSET" userId="4666fd0c-0640-427f-870b-e982be3fd949" providerId="ADAL" clId="{28164293-CFEC-4460-A3A2-B888136A5A30}" dt="2022-05-13T10:53:41.011" v="535" actId="12788"/>
          <ac:spMkLst>
            <pc:docMk/>
            <pc:sldMk cId="445891785" sldId="317"/>
            <ac:spMk id="15" creationId="{514A89F7-9ECE-C8B7-CDD7-E785274B2DE5}"/>
          </ac:spMkLst>
        </pc:spChg>
        <pc:spChg chg="mod">
          <ac:chgData name="Chloë BRASSET" userId="4666fd0c-0640-427f-870b-e982be3fd949" providerId="ADAL" clId="{28164293-CFEC-4460-A3A2-B888136A5A30}" dt="2022-05-13T10:53:41.011" v="535" actId="12788"/>
          <ac:spMkLst>
            <pc:docMk/>
            <pc:sldMk cId="445891785" sldId="317"/>
            <ac:spMk id="16" creationId="{A36AB61A-F73C-80B6-8DA6-ED4B94291319}"/>
          </ac:spMkLst>
        </pc:spChg>
        <pc:spChg chg="add del mod">
          <ac:chgData name="Chloë BRASSET" userId="4666fd0c-0640-427f-870b-e982be3fd949" providerId="ADAL" clId="{28164293-CFEC-4460-A3A2-B888136A5A30}" dt="2022-05-13T10:48:27.112" v="238" actId="478"/>
          <ac:spMkLst>
            <pc:docMk/>
            <pc:sldMk cId="445891785" sldId="317"/>
            <ac:spMk id="17" creationId="{DAA2C24E-754F-65DD-C308-B2FF5DB159FB}"/>
          </ac:spMkLst>
        </pc:spChg>
        <pc:spChg chg="mod">
          <ac:chgData name="Chloë BRASSET" userId="4666fd0c-0640-427f-870b-e982be3fd949" providerId="ADAL" clId="{28164293-CFEC-4460-A3A2-B888136A5A30}" dt="2022-05-13T10:53:41.011" v="535" actId="12788"/>
          <ac:spMkLst>
            <pc:docMk/>
            <pc:sldMk cId="445891785" sldId="317"/>
            <ac:spMk id="18" creationId="{9EE9A324-C5E0-1C64-A2E4-6FB4E8C22AA5}"/>
          </ac:spMkLst>
        </pc:spChg>
        <pc:spChg chg="del mod">
          <ac:chgData name="Chloë BRASSET" userId="4666fd0c-0640-427f-870b-e982be3fd949" providerId="ADAL" clId="{28164293-CFEC-4460-A3A2-B888136A5A30}" dt="2022-05-13T10:53:36.913" v="534" actId="478"/>
          <ac:spMkLst>
            <pc:docMk/>
            <pc:sldMk cId="445891785" sldId="317"/>
            <ac:spMk id="21" creationId="{1F5A8D80-3F0E-F54B-B00E-FECA6BFF5E3F}"/>
          </ac:spMkLst>
        </pc:spChg>
        <pc:spChg chg="add del mod">
          <ac:chgData name="Chloë BRASSET" userId="4666fd0c-0640-427f-870b-e982be3fd949" providerId="ADAL" clId="{28164293-CFEC-4460-A3A2-B888136A5A30}" dt="2022-05-13T10:48:48.775" v="243" actId="478"/>
          <ac:spMkLst>
            <pc:docMk/>
            <pc:sldMk cId="445891785" sldId="317"/>
            <ac:spMk id="22" creationId="{32A2B4C2-B8C2-12BE-37C2-D533A9B81820}"/>
          </ac:spMkLst>
        </pc:spChg>
        <pc:spChg chg="add del mod">
          <ac:chgData name="Chloë BRASSET" userId="4666fd0c-0640-427f-870b-e982be3fd949" providerId="ADAL" clId="{28164293-CFEC-4460-A3A2-B888136A5A30}" dt="2022-05-13T10:48:50.846" v="244" actId="478"/>
          <ac:spMkLst>
            <pc:docMk/>
            <pc:sldMk cId="445891785" sldId="317"/>
            <ac:spMk id="23" creationId="{3439C0D8-34A2-B30E-822D-5D377F0FAE48}"/>
          </ac:spMkLst>
        </pc:spChg>
        <pc:spChg chg="add del mod">
          <ac:chgData name="Chloë BRASSET" userId="4666fd0c-0640-427f-870b-e982be3fd949" providerId="ADAL" clId="{28164293-CFEC-4460-A3A2-B888136A5A30}" dt="2022-05-13T10:48:46.942" v="242" actId="478"/>
          <ac:spMkLst>
            <pc:docMk/>
            <pc:sldMk cId="445891785" sldId="317"/>
            <ac:spMk id="24" creationId="{15C3A702-1317-41C6-B5EE-5A980D090D99}"/>
          </ac:spMkLst>
        </pc:spChg>
        <pc:spChg chg="add del mod">
          <ac:chgData name="Chloë BRASSET" userId="4666fd0c-0640-427f-870b-e982be3fd949" providerId="ADAL" clId="{28164293-CFEC-4460-A3A2-B888136A5A30}" dt="2022-05-13T10:51:05.504" v="257" actId="478"/>
          <ac:spMkLst>
            <pc:docMk/>
            <pc:sldMk cId="445891785" sldId="317"/>
            <ac:spMk id="25" creationId="{7353E228-13B7-0B52-65D4-304652BAD1A6}"/>
          </ac:spMkLst>
        </pc:spChg>
        <pc:spChg chg="add del mod">
          <ac:chgData name="Chloë BRASSET" userId="4666fd0c-0640-427f-870b-e982be3fd949" providerId="ADAL" clId="{28164293-CFEC-4460-A3A2-B888136A5A30}" dt="2022-05-13T10:51:04.127" v="256" actId="478"/>
          <ac:spMkLst>
            <pc:docMk/>
            <pc:sldMk cId="445891785" sldId="317"/>
            <ac:spMk id="26" creationId="{A54AF938-ACFD-8F18-00D5-E8F649400E3A}"/>
          </ac:spMkLst>
        </pc:spChg>
        <pc:spChg chg="add del mod">
          <ac:chgData name="Chloë BRASSET" userId="4666fd0c-0640-427f-870b-e982be3fd949" providerId="ADAL" clId="{28164293-CFEC-4460-A3A2-B888136A5A30}" dt="2022-05-13T10:51:02.965" v="255" actId="478"/>
          <ac:spMkLst>
            <pc:docMk/>
            <pc:sldMk cId="445891785" sldId="317"/>
            <ac:spMk id="27" creationId="{0B9598B3-C2B2-8D20-E6A8-9F636233D76B}"/>
          </ac:spMkLst>
        </pc:spChg>
        <pc:spChg chg="add del mod">
          <ac:chgData name="Chloë BRASSET" userId="4666fd0c-0640-427f-870b-e982be3fd949" providerId="ADAL" clId="{28164293-CFEC-4460-A3A2-B888136A5A30}" dt="2022-05-13T10:51:01.478" v="254" actId="478"/>
          <ac:spMkLst>
            <pc:docMk/>
            <pc:sldMk cId="445891785" sldId="317"/>
            <ac:spMk id="28" creationId="{A1AD2AC9-C7CB-A087-4AF5-91F413ECCB8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45E80E4-01FC-9A4F-8858-561814923868}" type="datetimeFigureOut">
              <a:rPr lang="fr-FR" smtClean="0"/>
              <a:t>13/05/2022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101282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45E80E4-01FC-9A4F-8858-561814923868}" type="datetimeFigureOut">
              <a:rPr lang="fr-FR" smtClean="0"/>
              <a:t>13/05/2022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16332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45E80E4-01FC-9A4F-8858-561814923868}" type="datetimeFigureOut">
              <a:rPr lang="fr-FR" smtClean="0"/>
              <a:t>13/05/2022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206955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19728" y="168192"/>
            <a:ext cx="6520220" cy="1371849"/>
          </a:xfrm>
        </p:spPr>
        <p:txBody>
          <a:bodyPr>
            <a:normAutofit/>
          </a:bodyPr>
          <a:lstStyle>
            <a:lvl1pPr>
              <a:defRPr sz="3600">
                <a:latin typeface="Museo 500" panose="02000000000000000000" pitchFamily="2" charset="77"/>
              </a:defRPr>
            </a:lvl1pPr>
          </a:lstStyle>
          <a:p>
            <a:r>
              <a:rPr lang="fr-FR"/>
              <a:t>Modifiez le style du titre</a:t>
            </a:r>
            <a:endParaRPr lang="en-US" dirty="0"/>
          </a:p>
        </p:txBody>
      </p:sp>
      <p:sp>
        <p:nvSpPr>
          <p:cNvPr id="3" name="Content Placeholder 2"/>
          <p:cNvSpPr>
            <a:spLocks noGrp="1"/>
          </p:cNvSpPr>
          <p:nvPr>
            <p:ph idx="1"/>
          </p:nvPr>
        </p:nvSpPr>
        <p:spPr>
          <a:xfrm>
            <a:off x="519728" y="2172434"/>
            <a:ext cx="6520220" cy="6783857"/>
          </a:xfrm>
        </p:spPr>
        <p:txBody>
          <a:bodyPr/>
          <a:lstStyle>
            <a:lvl1pPr>
              <a:defRPr b="0" i="0">
                <a:latin typeface="Lato Light" panose="020F0502020204030203" pitchFamily="34" charset="0"/>
                <a:ea typeface="Lato Light" panose="020F0502020204030203" pitchFamily="34" charset="0"/>
                <a:cs typeface="Lato Light" panose="020F0502020204030203" pitchFamily="34" charset="0"/>
              </a:defRPr>
            </a:lvl1pPr>
            <a:lvl2pPr>
              <a:defRPr b="0" i="0">
                <a:latin typeface="Lato Light" panose="020F0502020204030203" pitchFamily="34" charset="0"/>
                <a:ea typeface="Lato Light" panose="020F0502020204030203" pitchFamily="34" charset="0"/>
                <a:cs typeface="Lato Light" panose="020F0502020204030203" pitchFamily="34" charset="0"/>
              </a:defRPr>
            </a:lvl2pPr>
            <a:lvl3pP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845E80E4-01FC-9A4F-8858-561814923868}" type="datetimeFigureOut">
              <a:rPr lang="fr-FR" smtClean="0"/>
              <a:t>13/05/2022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30786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45E80E4-01FC-9A4F-8858-561814923868}" type="datetimeFigureOut">
              <a:rPr lang="fr-FR" smtClean="0"/>
              <a:t>13/05/2022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220170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45E80E4-01FC-9A4F-8858-561814923868}" type="datetimeFigureOut">
              <a:rPr lang="fr-FR" smtClean="0"/>
              <a:t>13/05/2022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262538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45E80E4-01FC-9A4F-8858-561814923868}" type="datetimeFigureOut">
              <a:rPr lang="fr-FR" smtClean="0"/>
              <a:t>13/05/2022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289698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45E80E4-01FC-9A4F-8858-561814923868}" type="datetimeFigureOut">
              <a:rPr lang="fr-FR" smtClean="0"/>
              <a:t>13/05/2022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383753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E80E4-01FC-9A4F-8858-561814923868}" type="datetimeFigureOut">
              <a:rPr lang="fr-FR" smtClean="0"/>
              <a:t>13/05/2022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232431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5E80E4-01FC-9A4F-8858-561814923868}" type="datetimeFigureOut">
              <a:rPr lang="fr-FR" smtClean="0"/>
              <a:t>13/05/2022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278975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5E80E4-01FC-9A4F-8858-561814923868}" type="datetimeFigureOut">
              <a:rPr lang="fr-FR" smtClean="0"/>
              <a:t>13/05/2022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945B31-BA72-1E4D-BDB2-A8B47C11F2B6}" type="slidenum">
              <a:rPr lang="fr-FR" smtClean="0"/>
              <a:t>‹N°›</a:t>
            </a:fld>
            <a:endParaRPr lang="fr-FR"/>
          </a:p>
        </p:txBody>
      </p:sp>
    </p:spTree>
    <p:extLst>
      <p:ext uri="{BB962C8B-B14F-4D97-AF65-F5344CB8AC3E}">
        <p14:creationId xmlns:p14="http://schemas.microsoft.com/office/powerpoint/2010/main" val="340860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45E80E4-01FC-9A4F-8858-561814923868}" type="datetimeFigureOut">
              <a:rPr lang="fr-FR" smtClean="0"/>
              <a:t>13/05/2022</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A945B31-BA72-1E4D-BDB2-A8B47C11F2B6}" type="slidenum">
              <a:rPr lang="fr-FR" smtClean="0"/>
              <a:t>‹N°›</a:t>
            </a:fld>
            <a:endParaRPr lang="fr-FR"/>
          </a:p>
        </p:txBody>
      </p:sp>
    </p:spTree>
    <p:extLst>
      <p:ext uri="{BB962C8B-B14F-4D97-AF65-F5344CB8AC3E}">
        <p14:creationId xmlns:p14="http://schemas.microsoft.com/office/powerpoint/2010/main" val="1258691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jedonne.fr/" TargetMode="External"/><Relationship Id="rId3" Type="http://schemas.microsoft.com/office/2007/relationships/hdphoto" Target="../media/hdphoto2.wdp"/><Relationship Id="rId7" Type="http://schemas.openxmlformats.org/officeDocument/2006/relationships/hyperlink" Target="https://donnons.org/"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geev.com/fr" TargetMode="External"/><Relationship Id="rId5" Type="http://schemas.openxmlformats.org/officeDocument/2006/relationships/image" Target="../media/image14.svg"/><Relationship Id="rId10" Type="http://schemas.openxmlformats.org/officeDocument/2006/relationships/hyperlink" Target="https://commown.coop/" TargetMode="External"/><Relationship Id="rId4" Type="http://schemas.openxmlformats.org/officeDocument/2006/relationships/image" Target="../media/image13.png"/><Relationship Id="rId9" Type="http://schemas.openxmlformats.org/officeDocument/2006/relationships/hyperlink" Target="https://www.service-public.fr/particuliers/vosdroits/F31955"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tineye.com/" TargetMode="External"/><Relationship Id="rId3" Type="http://schemas.microsoft.com/office/2007/relationships/hdphoto" Target="../media/hdphoto2.wdp"/><Relationship Id="rId7" Type="http://schemas.openxmlformats.org/officeDocument/2006/relationships/hyperlink" Target="http://www.hoaxkiller.fr/"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hoaxbuster.com/" TargetMode="External"/><Relationship Id="rId5" Type="http://schemas.openxmlformats.org/officeDocument/2006/relationships/image" Target="../media/image14.svg"/><Relationship Id="rId10" Type="http://schemas.openxmlformats.org/officeDocument/2006/relationships/hyperlink" Target="https://www.3-6-9-12.org/" TargetMode="External"/><Relationship Id="rId4" Type="http://schemas.openxmlformats.org/officeDocument/2006/relationships/image" Target="../media/image13.png"/><Relationship Id="rId9" Type="http://schemas.openxmlformats.org/officeDocument/2006/relationships/hyperlink" Target="https://www.google.com/imghp?hl=FR"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emmaus-connect.org/" TargetMode="Externa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label-emmaus.co/fr/nos-boutiques/tremma/" TargetMode="Externa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hyperlink" Target="https://elogedelacuriosite.com/2018/11/10/marques-mode-vetements-chaussures-ethique-ecologique-equitable-biologique-made-in-france/" TargetMode="External"/><Relationship Id="rId3" Type="http://schemas.microsoft.com/office/2007/relationships/hdphoto" Target="../media/hdphoto2.wdp"/><Relationship Id="rId7" Type="http://schemas.openxmlformats.org/officeDocument/2006/relationships/hyperlink" Target="https://www.wedressfair.fr/blog/29-marques-ethiques-pour-un-dressing-responsable"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leshorizons.net/mapping-entreprises-upcycling/" TargetMode="External"/><Relationship Id="rId11" Type="http://schemas.openxmlformats.org/officeDocument/2006/relationships/hyperlink" Target="https://www.wedressfair.fr/labels" TargetMode="External"/><Relationship Id="rId5" Type="http://schemas.openxmlformats.org/officeDocument/2006/relationships/image" Target="../media/image14.svg"/><Relationship Id="rId10" Type="http://schemas.openxmlformats.org/officeDocument/2006/relationships/hyperlink" Target="https://agirpourlatransition.ademe.fr/particuliers/labels-environnementaux#labelsrow-3" TargetMode="External"/><Relationship Id="rId4" Type="http://schemas.openxmlformats.org/officeDocument/2006/relationships/image" Target="../media/image13.png"/><Relationship Id="rId9" Type="http://schemas.openxmlformats.org/officeDocument/2006/relationships/hyperlink" Target="https://refashion.fr/citoyen/fr/je-reutilis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hogsMzze2aw&amp;list=PLBrrWZdYWC9JMuykXVNY4LIUrP-hELNWC" TargetMode="External"/><Relationship Id="rId3" Type="http://schemas.openxmlformats.org/officeDocument/2006/relationships/image" Target="../media/image10.png"/><Relationship Id="rId7" Type="http://schemas.openxmlformats.org/officeDocument/2006/relationships/hyperlink" Target="https://agirpourlatransition.ademe.fr/particuliers/labels-environnementaux#labelsrow-3" TargetMode="Externa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hyperlink" Target="https://ethique-sur-etiquette.org/Qui-sommes-nous-11" TargetMode="External"/><Relationship Id="rId4" Type="http://schemas.microsoft.com/office/2007/relationships/hdphoto" Target="../media/hdphoto2.wdp"/><Relationship Id="rId9" Type="http://schemas.openxmlformats.org/officeDocument/2006/relationships/hyperlink" Target="https://refashion.fr/citoyen/fr/point-dapport"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www.youtube.com/embed/N_-G-xRRrpA"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librairie.ademe.fr/cadic/1813/guide-pratique-que-faire-dechets.pdf?modal=false" TargetMode="External"/><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hyperlink" Target="https://fne.asso.fr/actualite/50-astuces-pour-reduire-votre-gaspillage-alimentaire" TargetMode="External"/><Relationship Id="rId13" Type="http://schemas.openxmlformats.org/officeDocument/2006/relationships/hyperlink" Target="https://refashion.fr/citoyen/fr/point-dapport" TargetMode="External"/><Relationship Id="rId3" Type="http://schemas.microsoft.com/office/2007/relationships/hdphoto" Target="../media/hdphoto2.wdp"/><Relationship Id="rId7" Type="http://schemas.openxmlformats.org/officeDocument/2006/relationships/hyperlink" Target="https://www.saveeat.co/" TargetMode="External"/><Relationship Id="rId12" Type="http://schemas.openxmlformats.org/officeDocument/2006/relationships/hyperlink" Target="https://www.youtube.com/watch?v=hogsMzze2aw&amp;list=PLBrrWZdYWC9JMuykXVNY4LIUrP-hELNWC"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youtube.com/watch?v=JZ5MYxDdHfg" TargetMode="External"/><Relationship Id="rId11" Type="http://schemas.openxmlformats.org/officeDocument/2006/relationships/hyperlink" Target="https://www.service-public.fr/particuliers/vosdroits/F31955" TargetMode="External"/><Relationship Id="rId5" Type="http://schemas.openxmlformats.org/officeDocument/2006/relationships/image" Target="../media/image14.svg"/><Relationship Id="rId10" Type="http://schemas.openxmlformats.org/officeDocument/2006/relationships/hyperlink" Target="https://librairie.ademe.fr/cadic/2048/guide-pratique-compostage-et-paillage.pdf?modal=false" TargetMode="External"/><Relationship Id="rId4" Type="http://schemas.openxmlformats.org/officeDocument/2006/relationships/image" Target="../media/image13.png"/><Relationship Id="rId9" Type="http://schemas.openxmlformats.org/officeDocument/2006/relationships/hyperlink" Target="https://www.youtube.com/watch?v=mqGu6gfMiP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embed/RyngpRJ8bHo" TargetMode="External"/><Relationship Id="rId3" Type="http://schemas.microsoft.com/office/2007/relationships/hdphoto" Target="../media/hdphoto2.wdp"/><Relationship Id="rId7" Type="http://schemas.openxmlformats.org/officeDocument/2006/relationships/hyperlink" Target="https://jagispourlanature.org/facons-dagir/je-ramasse-des-dechets"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youtube.com/embed/Q4bJ13THAiQ" TargetMode="External"/><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hyperlink" Target="https://www.saveeat.co/" TargetMode="External"/><Relationship Id="rId3" Type="http://schemas.microsoft.com/office/2007/relationships/hdphoto" Target="../media/hdphoto2.wdp"/><Relationship Id="rId7" Type="http://schemas.openxmlformats.org/officeDocument/2006/relationships/hyperlink" Target="https://www.youtube.com/watch?v=JZ5MYxDdHfg"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embed.ted.com/talks/graham_hill_why_i_m_a_weekday_vegetarian" TargetMode="External"/><Relationship Id="rId11" Type="http://schemas.openxmlformats.org/officeDocument/2006/relationships/hyperlink" Target="https://agirpourlatransition.ademe.fr/particuliers/labels-environnementaux#labelsrow-3" TargetMode="External"/><Relationship Id="rId5" Type="http://schemas.openxmlformats.org/officeDocument/2006/relationships/image" Target="../media/image14.svg"/><Relationship Id="rId10" Type="http://schemas.openxmlformats.org/officeDocument/2006/relationships/hyperlink" Target="https://reporterre.net/Une-etude-scientifique-conclut-aux-effets-benefiques-globaux-de-l-agriculture" TargetMode="External"/><Relationship Id="rId4" Type="http://schemas.openxmlformats.org/officeDocument/2006/relationships/image" Target="../media/image13.png"/><Relationship Id="rId9" Type="http://schemas.openxmlformats.org/officeDocument/2006/relationships/hyperlink" Target="https://fne.asso.fr/actualite/50-astuces-pour-reduire-votre-gaspillage-alimentair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reseau-amap.org/" TargetMode="External"/><Relationship Id="rId3" Type="http://schemas.microsoft.com/office/2007/relationships/hdphoto" Target="../media/hdphoto2.wdp"/><Relationship Id="rId7" Type="http://schemas.openxmlformats.org/officeDocument/2006/relationships/hyperlink" Target="https://etiquettable.eco2initiative.com/application/"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action-solution.org/uploads/media/5fb4fa6565c7c_calendrier-fruits-legumes-de-saison.pdf" TargetMode="External"/><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hyperlink" Target="http://www.commercequitable.org/le-commerce-equitable/les-labels/"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hophopfood.org/" TargetMode="Externa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oiseau, oiseau de proie&#10;&#10;Description générée automatiquement">
            <a:extLst>
              <a:ext uri="{FF2B5EF4-FFF2-40B4-BE49-F238E27FC236}">
                <a16:creationId xmlns:a16="http://schemas.microsoft.com/office/drawing/2014/main" id="{1B7DD95A-AED5-4214-920B-6E6B83E5F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96" y="38099"/>
            <a:ext cx="7608306" cy="10577513"/>
          </a:xfrm>
          <a:prstGeom prst="rect">
            <a:avLst/>
          </a:prstGeom>
          <a:solidFill>
            <a:srgbClr val="2D69AE"/>
          </a:solidFill>
        </p:spPr>
      </p:pic>
      <p:pic>
        <p:nvPicPr>
          <p:cNvPr id="6" name="Image 5" descr="Une image contenant sombre, ciel nocturne&#10;&#10;Description générée automatiquement">
            <a:extLst>
              <a:ext uri="{FF2B5EF4-FFF2-40B4-BE49-F238E27FC236}">
                <a16:creationId xmlns:a16="http://schemas.microsoft.com/office/drawing/2014/main" id="{2CACE26C-C6CB-4594-A473-B760D4AF13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76" y="-76203"/>
            <a:ext cx="7656940" cy="10408594"/>
          </a:xfrm>
          <a:prstGeom prst="rect">
            <a:avLst/>
          </a:prstGeom>
          <a:solidFill>
            <a:srgbClr val="2D69AE"/>
          </a:solidFill>
        </p:spPr>
      </p:pic>
      <p:pic>
        <p:nvPicPr>
          <p:cNvPr id="31" name="Image 30">
            <a:extLst>
              <a:ext uri="{FF2B5EF4-FFF2-40B4-BE49-F238E27FC236}">
                <a16:creationId xmlns:a16="http://schemas.microsoft.com/office/drawing/2014/main" id="{16061562-37DF-4CEC-A8A6-7FC9956E9744}"/>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5080" y="8115300"/>
            <a:ext cx="7559675" cy="2614613"/>
          </a:xfrm>
          <a:prstGeom prst="rect">
            <a:avLst/>
          </a:prstGeom>
        </p:spPr>
      </p:pic>
      <p:pic>
        <p:nvPicPr>
          <p:cNvPr id="37" name="Image 36">
            <a:extLst>
              <a:ext uri="{FF2B5EF4-FFF2-40B4-BE49-F238E27FC236}">
                <a16:creationId xmlns:a16="http://schemas.microsoft.com/office/drawing/2014/main" id="{69A4876D-2FC6-4561-9BB5-95E60D7C51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2416" b="24133"/>
          <a:stretch/>
        </p:blipFill>
        <p:spPr>
          <a:xfrm>
            <a:off x="-35080" y="6696474"/>
            <a:ext cx="4435148" cy="4033440"/>
          </a:xfrm>
          <a:prstGeom prst="rect">
            <a:avLst/>
          </a:prstGeom>
        </p:spPr>
      </p:pic>
      <p:pic>
        <p:nvPicPr>
          <p:cNvPr id="16" name="Graphique 15">
            <a:extLst>
              <a:ext uri="{FF2B5EF4-FFF2-40B4-BE49-F238E27FC236}">
                <a16:creationId xmlns:a16="http://schemas.microsoft.com/office/drawing/2014/main" id="{4448D37D-1869-4F63-A671-0B09B6BC0E1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949" y="9080873"/>
            <a:ext cx="7635412" cy="1665560"/>
          </a:xfrm>
          <a:prstGeom prst="rect">
            <a:avLst/>
          </a:prstGeom>
        </p:spPr>
      </p:pic>
      <p:pic>
        <p:nvPicPr>
          <p:cNvPr id="5" name="Image 4">
            <a:extLst>
              <a:ext uri="{FF2B5EF4-FFF2-40B4-BE49-F238E27FC236}">
                <a16:creationId xmlns:a16="http://schemas.microsoft.com/office/drawing/2014/main" id="{B52DE181-5FF6-4064-92BB-4DFD6AB456D2}"/>
              </a:ext>
            </a:extLst>
          </p:cNvPr>
          <p:cNvPicPr>
            <a:picLocks noChangeAspect="1"/>
          </p:cNvPicPr>
          <p:nvPr/>
        </p:nvPicPr>
        <p:blipFill>
          <a:blip r:embed="rId9"/>
          <a:stretch>
            <a:fillRect/>
          </a:stretch>
        </p:blipFill>
        <p:spPr>
          <a:xfrm>
            <a:off x="795562" y="3535204"/>
            <a:ext cx="5898391" cy="1323491"/>
          </a:xfrm>
          <a:prstGeom prst="rect">
            <a:avLst/>
          </a:prstGeom>
        </p:spPr>
      </p:pic>
      <p:pic>
        <p:nvPicPr>
          <p:cNvPr id="41" name="Image 40">
            <a:extLst>
              <a:ext uri="{FF2B5EF4-FFF2-40B4-BE49-F238E27FC236}">
                <a16:creationId xmlns:a16="http://schemas.microsoft.com/office/drawing/2014/main" id="{8D093386-A8D6-4EE4-9239-F9E40F2A5D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04692" y="8240476"/>
            <a:ext cx="2277620" cy="2043112"/>
          </a:xfrm>
          <a:prstGeom prst="rect">
            <a:avLst/>
          </a:prstGeom>
        </p:spPr>
      </p:pic>
      <p:sp>
        <p:nvSpPr>
          <p:cNvPr id="3" name="Sous-titre 2">
            <a:extLst>
              <a:ext uri="{FF2B5EF4-FFF2-40B4-BE49-F238E27FC236}">
                <a16:creationId xmlns:a16="http://schemas.microsoft.com/office/drawing/2014/main" id="{40A27E97-88E9-474F-B7EB-9F2404C174E5}"/>
              </a:ext>
            </a:extLst>
          </p:cNvPr>
          <p:cNvSpPr>
            <a:spLocks noGrp="1"/>
          </p:cNvSpPr>
          <p:nvPr>
            <p:ph type="subTitle" idx="1"/>
          </p:nvPr>
        </p:nvSpPr>
        <p:spPr>
          <a:xfrm>
            <a:off x="724973" y="5301792"/>
            <a:ext cx="6039568" cy="1764691"/>
          </a:xfrm>
          <a:noFill/>
        </p:spPr>
        <p:txBody>
          <a:bodyPr>
            <a:normAutofit/>
          </a:bodyPr>
          <a:lstStyle/>
          <a:p>
            <a:pPr>
              <a:lnSpc>
                <a:spcPct val="120000"/>
              </a:lnSpc>
              <a:spcBef>
                <a:spcPts val="0"/>
              </a:spcBef>
            </a:pPr>
            <a:r>
              <a:rPr lang="fr-FR" sz="2800" i="1" dirty="0">
                <a:solidFill>
                  <a:schemeClr val="bg1"/>
                </a:solidFill>
                <a:latin typeface="Metropolis Light" panose="00000500000000000000" pitchFamily="50" charset="0"/>
                <a:ea typeface="Lato" panose="020F0502020204030203" pitchFamily="34" charset="0"/>
                <a:cs typeface="Lato" panose="020F0502020204030203" pitchFamily="34" charset="0"/>
              </a:rPr>
              <a:t>10 actions impactantes à mettre en place dans le domaine de </a:t>
            </a:r>
          </a:p>
          <a:p>
            <a:pPr>
              <a:lnSpc>
                <a:spcPct val="120000"/>
              </a:lnSpc>
              <a:spcBef>
                <a:spcPts val="0"/>
              </a:spcBef>
            </a:pPr>
            <a:r>
              <a:rPr lang="fr-FR" sz="2800" b="1" u="sng" dirty="0">
                <a:solidFill>
                  <a:schemeClr val="bg1"/>
                </a:solidFill>
                <a:latin typeface="Metropolis Light" panose="00000500000000000000" pitchFamily="50" charset="0"/>
                <a:ea typeface="Lato" panose="020F0502020204030203" pitchFamily="34" charset="0"/>
                <a:cs typeface="Lato" panose="020F0502020204030203" pitchFamily="34" charset="0"/>
              </a:rPr>
              <a:t>L’ALIMENTATION</a:t>
            </a:r>
          </a:p>
        </p:txBody>
      </p:sp>
      <p:sp>
        <p:nvSpPr>
          <p:cNvPr id="25" name="Sous-titre 2">
            <a:extLst>
              <a:ext uri="{FF2B5EF4-FFF2-40B4-BE49-F238E27FC236}">
                <a16:creationId xmlns:a16="http://schemas.microsoft.com/office/drawing/2014/main" id="{A6795C6D-C8BC-4372-8E5E-79EAFC2BE906}"/>
              </a:ext>
            </a:extLst>
          </p:cNvPr>
          <p:cNvSpPr txBox="1">
            <a:spLocks/>
          </p:cNvSpPr>
          <p:nvPr/>
        </p:nvSpPr>
        <p:spPr>
          <a:xfrm>
            <a:off x="656565" y="2206856"/>
            <a:ext cx="6176385" cy="1196737"/>
          </a:xfrm>
          <a:prstGeom prst="rect">
            <a:avLst/>
          </a:prstGeom>
          <a:noFill/>
        </p:spPr>
        <p:txBody>
          <a:bodyPr vert="horz" lIns="91440" tIns="45720" rIns="91440" bIns="45720" rtlCol="0">
            <a:normAutofit lnSpcReduction="10000"/>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nSpc>
                <a:spcPct val="100000"/>
              </a:lnSpc>
              <a:spcAft>
                <a:spcPts val="600"/>
              </a:spcAft>
            </a:pPr>
            <a:r>
              <a:rPr lang="fr-FR" sz="4000" dirty="0">
                <a:solidFill>
                  <a:schemeClr val="bg1"/>
                </a:solidFill>
                <a:latin typeface="Metropolis Black" panose="00000A00000000000000" pitchFamily="50" charset="0"/>
                <a:ea typeface="Lato" panose="020F0502020204030203" pitchFamily="34" charset="0"/>
                <a:cs typeface="Lato" panose="020F0502020204030203" pitchFamily="34" charset="0"/>
              </a:rPr>
              <a:t>RÉALISER UNE ANIMATION</a:t>
            </a:r>
          </a:p>
        </p:txBody>
      </p:sp>
      <p:pic>
        <p:nvPicPr>
          <p:cNvPr id="8" name="Image 7">
            <a:extLst>
              <a:ext uri="{FF2B5EF4-FFF2-40B4-BE49-F238E27FC236}">
                <a16:creationId xmlns:a16="http://schemas.microsoft.com/office/drawing/2014/main" id="{89551CB7-835D-7543-8D04-EF0D5C2EA95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2602" y="313760"/>
            <a:ext cx="1624376" cy="1258027"/>
          </a:xfrm>
          <a:prstGeom prst="rect">
            <a:avLst/>
          </a:prstGeom>
        </p:spPr>
      </p:pic>
      <p:sp>
        <p:nvSpPr>
          <p:cNvPr id="24" name="Sous-titre 2">
            <a:extLst>
              <a:ext uri="{FF2B5EF4-FFF2-40B4-BE49-F238E27FC236}">
                <a16:creationId xmlns:a16="http://schemas.microsoft.com/office/drawing/2014/main" id="{46BBC6B3-EE5B-4634-959F-759557DE7B03}"/>
              </a:ext>
            </a:extLst>
          </p:cNvPr>
          <p:cNvSpPr txBox="1">
            <a:spLocks/>
          </p:cNvSpPr>
          <p:nvPr/>
        </p:nvSpPr>
        <p:spPr>
          <a:xfrm>
            <a:off x="909879" y="3705961"/>
            <a:ext cx="5669756" cy="981976"/>
          </a:xfrm>
          <a:prstGeom prst="rect">
            <a:avLst/>
          </a:prstGeom>
          <a:noFill/>
        </p:spPr>
        <p:txBody>
          <a:bodyPr vert="horz" lIns="91440" tIns="45720" rIns="91440" bIns="45720" rtlCol="0" anchor="ctr">
            <a:norm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spcAft>
                <a:spcPts val="600"/>
              </a:spcAft>
            </a:pPr>
            <a:r>
              <a:rPr lang="fr-FR" sz="4000" dirty="0">
                <a:solidFill>
                  <a:schemeClr val="bg1"/>
                </a:solidFill>
                <a:latin typeface="Metropolis Black" panose="00000A00000000000000" pitchFamily="50" charset="0"/>
                <a:ea typeface="Lato" panose="020F0502020204030203" pitchFamily="34" charset="0"/>
                <a:cs typeface="Lato" panose="020F0502020204030203" pitchFamily="34" charset="0"/>
              </a:rPr>
              <a:t>Action Solution</a:t>
            </a:r>
          </a:p>
        </p:txBody>
      </p:sp>
    </p:spTree>
    <p:extLst>
      <p:ext uri="{BB962C8B-B14F-4D97-AF65-F5344CB8AC3E}">
        <p14:creationId xmlns:p14="http://schemas.microsoft.com/office/powerpoint/2010/main" val="240560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E5320BEA-FBBB-DD43-BDC1-3C15127F56EF}"/>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4/ Achetez des équipements adaptés à vos besoins</a:t>
            </a:r>
          </a:p>
        </p:txBody>
      </p:sp>
      <p:pic>
        <p:nvPicPr>
          <p:cNvPr id="5" name="Image 4">
            <a:extLst>
              <a:ext uri="{FF2B5EF4-FFF2-40B4-BE49-F238E27FC236}">
                <a16:creationId xmlns:a16="http://schemas.microsoft.com/office/drawing/2014/main" id="{63AC1C60-D0BE-48AC-9EB2-52F9DAE0FAD4}"/>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7" name="Graphique 6">
            <a:extLst>
              <a:ext uri="{FF2B5EF4-FFF2-40B4-BE49-F238E27FC236}">
                <a16:creationId xmlns:a16="http://schemas.microsoft.com/office/drawing/2014/main" id="{BD97392E-16C5-49B9-9CC8-9009700AC8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8" name="Graphique 7">
            <a:extLst>
              <a:ext uri="{FF2B5EF4-FFF2-40B4-BE49-F238E27FC236}">
                <a16:creationId xmlns:a16="http://schemas.microsoft.com/office/drawing/2014/main" id="{2F026FE9-0289-41CE-B10B-ED7B2DB63B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0" name="Espace réservé du contenu 2">
            <a:extLst>
              <a:ext uri="{FF2B5EF4-FFF2-40B4-BE49-F238E27FC236}">
                <a16:creationId xmlns:a16="http://schemas.microsoft.com/office/drawing/2014/main" id="{42334B97-AF57-DD43-50C4-640FE0F65470}"/>
              </a:ext>
            </a:extLst>
          </p:cNvPr>
          <p:cNvSpPr txBox="1">
            <a:spLocks/>
          </p:cNvSpPr>
          <p:nvPr/>
        </p:nvSpPr>
        <p:spPr>
          <a:xfrm>
            <a:off x="717847" y="1412061"/>
            <a:ext cx="6120000" cy="1304836"/>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Avant de craquer pour la dernière version premium d'un équipement coûteux, faites le point sur vos usages et les fonctionnalités dont vous avez réellement besoin. Privilégiez également les appareils multifonction (ex : une imprimante qui fait aussi scanner et photocopieur).</a:t>
            </a:r>
          </a:p>
        </p:txBody>
      </p:sp>
      <p:sp>
        <p:nvSpPr>
          <p:cNvPr id="11" name="Titre 1">
            <a:extLst>
              <a:ext uri="{FF2B5EF4-FFF2-40B4-BE49-F238E27FC236}">
                <a16:creationId xmlns:a16="http://schemas.microsoft.com/office/drawing/2014/main" id="{8431234D-3F30-ECE0-864B-8FFA5C50B0E0}"/>
              </a:ext>
            </a:extLst>
          </p:cNvPr>
          <p:cNvSpPr txBox="1">
            <a:spLocks/>
          </p:cNvSpPr>
          <p:nvPr/>
        </p:nvSpPr>
        <p:spPr>
          <a:xfrm>
            <a:off x="721826" y="2632343"/>
            <a:ext cx="6112042" cy="814231"/>
          </a:xfrm>
          <a:prstGeom prst="rect">
            <a:avLst/>
          </a:prstGeom>
        </p:spPr>
        <p:txBody>
          <a:bodyPr vert="horz" lIns="80178" tIns="40089" rIns="80178" bIns="40089" rtlCol="0" anchor="ctr">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5/ Donnez / troquez les équipements dont vous ne voulez plus ou recyclez les s’ils sont hors d’usage</a:t>
            </a:r>
          </a:p>
        </p:txBody>
      </p:sp>
      <p:sp>
        <p:nvSpPr>
          <p:cNvPr id="12" name="Espace réservé du contenu 2">
            <a:extLst>
              <a:ext uri="{FF2B5EF4-FFF2-40B4-BE49-F238E27FC236}">
                <a16:creationId xmlns:a16="http://schemas.microsoft.com/office/drawing/2014/main" id="{86FAEE86-FB1E-A735-6A22-DB8C6E47B399}"/>
              </a:ext>
            </a:extLst>
          </p:cNvPr>
          <p:cNvSpPr txBox="1">
            <a:spLocks/>
          </p:cNvSpPr>
          <p:nvPr/>
        </p:nvSpPr>
        <p:spPr>
          <a:xfrm>
            <a:off x="717847" y="3433410"/>
            <a:ext cx="6120000" cy="3144974"/>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pPr>
            <a:r>
              <a:rPr lang="fr-FR" sz="1600" dirty="0">
                <a:latin typeface="Avenir Next LT Pro" panose="020B0504020202020204" pitchFamily="34" charset="0"/>
              </a:rPr>
              <a:t>Donnez à des proches, à une association locale spécialisée, un collectif qui en aurait besoin, ou aussi via des sites de mise en relation entre particulier (ex : </a:t>
            </a:r>
            <a:r>
              <a:rPr lang="fr-FR" sz="1600" dirty="0" err="1">
                <a:latin typeface="Avenir Next LT Pro" panose="020B0504020202020204" pitchFamily="34" charset="0"/>
                <a:hlinkClick r:id="rId6"/>
              </a:rPr>
              <a:t>Geev</a:t>
            </a:r>
            <a:r>
              <a:rPr lang="fr-FR" sz="1600" dirty="0">
                <a:latin typeface="Avenir Next LT Pro" panose="020B0504020202020204" pitchFamily="34" charset="0"/>
              </a:rPr>
              <a:t> ou </a:t>
            </a:r>
            <a:r>
              <a:rPr lang="fr-FR" sz="1600" dirty="0">
                <a:latin typeface="Avenir Next LT Pro" panose="020B0504020202020204" pitchFamily="34" charset="0"/>
                <a:hlinkClick r:id="rId7"/>
              </a:rPr>
              <a:t>Donnons</a:t>
            </a:r>
            <a:r>
              <a:rPr lang="fr-FR" sz="1600" dirty="0">
                <a:latin typeface="Avenir Next LT Pro" panose="020B0504020202020204" pitchFamily="34" charset="0"/>
              </a:rPr>
              <a:t> ou </a:t>
            </a:r>
            <a:r>
              <a:rPr lang="fr-FR" sz="1600" dirty="0">
                <a:latin typeface="Avenir Next LT Pro" panose="020B0504020202020204" pitchFamily="34" charset="0"/>
                <a:hlinkClick r:id="rId8"/>
              </a:rPr>
              <a:t>Je donne</a:t>
            </a:r>
            <a:r>
              <a:rPr lang="fr-FR" sz="1600" dirty="0">
                <a:latin typeface="Avenir Next LT Pro" panose="020B0504020202020204" pitchFamily="34" charset="0"/>
              </a:rPr>
              <a:t>, etc.).</a:t>
            </a:r>
          </a:p>
          <a:p>
            <a:pPr algn="just">
              <a:spcBef>
                <a:spcPts val="600"/>
              </a:spcBef>
              <a:spcAft>
                <a:spcPts val="600"/>
              </a:spcAft>
            </a:pPr>
            <a:r>
              <a:rPr lang="fr-FR" sz="1600" dirty="0">
                <a:latin typeface="Avenir Next LT Pro" panose="020B0504020202020204" pitchFamily="34" charset="0"/>
              </a:rPr>
              <a:t>La plupart des matériaux que contiennent les équipements électroniques sont recyclables et réutilisables, voire précieux (or, platine…) ou très rares (tantale, lanthane, néodyme, yttrium…). D'autres sont dangereux pour l’environnement et la santé (plomb, brome, arsenic, chlore, mercure, cadmium…) et doivent être traités en conséquence. Vous pouvez déposer votre matériel en déchetterie et dans certains magasins mettant à votre disposition des bacs de recyclage en libre accès pour les petits équipements (moins de 25 cm de diagonale) : c’est la reprise « 1 pour 0 ». [</a:t>
            </a:r>
            <a:r>
              <a:rPr lang="fr-FR" sz="1600" dirty="0">
                <a:latin typeface="Avenir Next LT Pro" panose="020B0504020202020204" pitchFamily="34" charset="0"/>
                <a:hlinkClick r:id="rId9"/>
              </a:rPr>
              <a:t>en savoir plus</a:t>
            </a:r>
            <a:r>
              <a:rPr lang="fr-FR" sz="1600" dirty="0">
                <a:latin typeface="Avenir Next LT Pro" panose="020B0504020202020204" pitchFamily="34" charset="0"/>
              </a:rPr>
              <a:t>]</a:t>
            </a:r>
          </a:p>
          <a:p>
            <a:pPr algn="just">
              <a:spcBef>
                <a:spcPts val="600"/>
              </a:spcBef>
              <a:spcAft>
                <a:spcPts val="600"/>
              </a:spcAft>
            </a:pPr>
            <a:endParaRPr lang="fr-FR" sz="1600" dirty="0">
              <a:latin typeface="Avenir Next LT Pro" panose="020B0504020202020204" pitchFamily="34" charset="0"/>
            </a:endParaRPr>
          </a:p>
        </p:txBody>
      </p:sp>
      <p:sp>
        <p:nvSpPr>
          <p:cNvPr id="14" name="Titre 1">
            <a:extLst>
              <a:ext uri="{FF2B5EF4-FFF2-40B4-BE49-F238E27FC236}">
                <a16:creationId xmlns:a16="http://schemas.microsoft.com/office/drawing/2014/main" id="{8CD5BE97-297A-953A-A7D1-BB5CF8C36C92}"/>
              </a:ext>
            </a:extLst>
          </p:cNvPr>
          <p:cNvSpPr txBox="1">
            <a:spLocks/>
          </p:cNvSpPr>
          <p:nvPr/>
        </p:nvSpPr>
        <p:spPr>
          <a:xfrm>
            <a:off x="721826" y="6676438"/>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6/ Louez votre matériel plutôt que de l'acheter</a:t>
            </a:r>
          </a:p>
        </p:txBody>
      </p:sp>
      <p:sp>
        <p:nvSpPr>
          <p:cNvPr id="15" name="Espace réservé du contenu 2">
            <a:extLst>
              <a:ext uri="{FF2B5EF4-FFF2-40B4-BE49-F238E27FC236}">
                <a16:creationId xmlns:a16="http://schemas.microsoft.com/office/drawing/2014/main" id="{FFCD2AB8-8337-B017-6E73-63E1E4F31609}"/>
              </a:ext>
            </a:extLst>
          </p:cNvPr>
          <p:cNvSpPr txBox="1">
            <a:spLocks/>
          </p:cNvSpPr>
          <p:nvPr/>
        </p:nvSpPr>
        <p:spPr>
          <a:xfrm>
            <a:off x="717847" y="7422086"/>
            <a:ext cx="6120000" cy="205675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Vous vous assurez du matériel performant et un service de qualité. En effet, le fournisseur a tout intérêt à faire durer au maximum les appareils qu'il utilise ainsi que leurs composants et donc à bien les entretenir. Les équipements proposés sont donc toujours fonctionnels et performants. Ajoutez à cela un service qui vous garantie souvent une continuité d'usage en cas de panne, vol, etc. Certains fournisseurs proposent même des équipements numériques sélectionnés pour leur production responsable [ex : </a:t>
            </a:r>
            <a:r>
              <a:rPr lang="fr-FR" sz="1600" dirty="0" err="1">
                <a:latin typeface="Avenir Next LT Pro" panose="020B0504020202020204" pitchFamily="34" charset="0"/>
                <a:hlinkClick r:id="rId10"/>
              </a:rPr>
              <a:t>Commown</a:t>
            </a:r>
            <a:r>
              <a:rPr lang="fr-FR" sz="1600" dirty="0">
                <a:latin typeface="Avenir Next LT Pro" panose="020B0504020202020204" pitchFamily="34" charset="0"/>
              </a:rPr>
              <a:t>]</a:t>
            </a:r>
          </a:p>
        </p:txBody>
      </p:sp>
      <p:sp>
        <p:nvSpPr>
          <p:cNvPr id="20" name="Espace réservé du contenu 2">
            <a:extLst>
              <a:ext uri="{FF2B5EF4-FFF2-40B4-BE49-F238E27FC236}">
                <a16:creationId xmlns:a16="http://schemas.microsoft.com/office/drawing/2014/main" id="{EEE69C79-16F6-619A-EAAA-94EFA55C7100}"/>
              </a:ext>
            </a:extLst>
          </p:cNvPr>
          <p:cNvSpPr txBox="1">
            <a:spLocks/>
          </p:cNvSpPr>
          <p:nvPr/>
        </p:nvSpPr>
        <p:spPr>
          <a:xfrm>
            <a:off x="-5271296" y="5270652"/>
            <a:ext cx="6120000" cy="2798801"/>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endParaRPr lang="fr-FR" sz="1600" dirty="0">
              <a:latin typeface="Avenir Next LT Pro" panose="020B0504020202020204" pitchFamily="34" charset="0"/>
            </a:endParaRPr>
          </a:p>
        </p:txBody>
      </p:sp>
    </p:spTree>
    <p:extLst>
      <p:ext uri="{BB962C8B-B14F-4D97-AF65-F5344CB8AC3E}">
        <p14:creationId xmlns:p14="http://schemas.microsoft.com/office/powerpoint/2010/main" val="378007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E5320BEA-FBBB-DD43-BDC1-3C15127F56EF}"/>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7/ Gardez le contrôle sur ce que vous visionnez</a:t>
            </a:r>
          </a:p>
        </p:txBody>
      </p:sp>
      <p:pic>
        <p:nvPicPr>
          <p:cNvPr id="5" name="Image 4">
            <a:extLst>
              <a:ext uri="{FF2B5EF4-FFF2-40B4-BE49-F238E27FC236}">
                <a16:creationId xmlns:a16="http://schemas.microsoft.com/office/drawing/2014/main" id="{63AC1C60-D0BE-48AC-9EB2-52F9DAE0FAD4}"/>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7" name="Graphique 6">
            <a:extLst>
              <a:ext uri="{FF2B5EF4-FFF2-40B4-BE49-F238E27FC236}">
                <a16:creationId xmlns:a16="http://schemas.microsoft.com/office/drawing/2014/main" id="{BD97392E-16C5-49B9-9CC8-9009700AC8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8" name="Graphique 7">
            <a:extLst>
              <a:ext uri="{FF2B5EF4-FFF2-40B4-BE49-F238E27FC236}">
                <a16:creationId xmlns:a16="http://schemas.microsoft.com/office/drawing/2014/main" id="{2F026FE9-0289-41CE-B10B-ED7B2DB63B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0" name="Espace réservé du contenu 2">
            <a:extLst>
              <a:ext uri="{FF2B5EF4-FFF2-40B4-BE49-F238E27FC236}">
                <a16:creationId xmlns:a16="http://schemas.microsoft.com/office/drawing/2014/main" id="{42334B97-AF57-DD43-50C4-640FE0F65470}"/>
              </a:ext>
            </a:extLst>
          </p:cNvPr>
          <p:cNvSpPr txBox="1">
            <a:spLocks/>
          </p:cNvSpPr>
          <p:nvPr/>
        </p:nvSpPr>
        <p:spPr>
          <a:xfrm>
            <a:off x="717847" y="1412061"/>
            <a:ext cx="6120000" cy="1304836"/>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Les vidéos en ligne représentent 60% des flux mondiaux de données et génèrent près de 1%  des émissions mondiales de CO2. Pour limitez votre consommation, désactivez par exemple l'enchainement automatique (</a:t>
            </a:r>
            <a:r>
              <a:rPr lang="fr-FR" sz="1600" dirty="0" err="1">
                <a:latin typeface="Avenir Next LT Pro" panose="020B0504020202020204" pitchFamily="34" charset="0"/>
              </a:rPr>
              <a:t>autoplay</a:t>
            </a:r>
            <a:r>
              <a:rPr lang="fr-FR" sz="1600" dirty="0">
                <a:latin typeface="Avenir Next LT Pro" panose="020B0504020202020204" pitchFamily="34" charset="0"/>
              </a:rPr>
              <a:t>) sur les plateformes que vous consultez. Prenez du recul sur l'intérêt des contenus que vous visionnez pour éventuellement les limiter. Paramétrez une résolution adaptée à votre écran, une résolution de 360 ou 720 pouces est souvent suffisante. Téléchargez vos vidéos, musiques, podcast, cela vous permettra de les visionner ou de les écouter en mode avion. Privilégiez au maximum le wifi plutôt que la 4G pour le streaming.</a:t>
            </a:r>
          </a:p>
        </p:txBody>
      </p:sp>
      <p:sp>
        <p:nvSpPr>
          <p:cNvPr id="16" name="Titre 1">
            <a:extLst>
              <a:ext uri="{FF2B5EF4-FFF2-40B4-BE49-F238E27FC236}">
                <a16:creationId xmlns:a16="http://schemas.microsoft.com/office/drawing/2014/main" id="{A96A9BE7-25E8-0D86-7B1F-ACD6EFD38CBD}"/>
              </a:ext>
            </a:extLst>
          </p:cNvPr>
          <p:cNvSpPr txBox="1">
            <a:spLocks/>
          </p:cNvSpPr>
          <p:nvPr/>
        </p:nvSpPr>
        <p:spPr>
          <a:xfrm>
            <a:off x="717847" y="6747170"/>
            <a:ext cx="6112042" cy="622474"/>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9/ Gardez l'esprit critique</a:t>
            </a:r>
          </a:p>
        </p:txBody>
      </p:sp>
      <p:sp>
        <p:nvSpPr>
          <p:cNvPr id="17" name="Espace réservé du contenu 2">
            <a:extLst>
              <a:ext uri="{FF2B5EF4-FFF2-40B4-BE49-F238E27FC236}">
                <a16:creationId xmlns:a16="http://schemas.microsoft.com/office/drawing/2014/main" id="{9DBF753F-CCD0-4654-1A39-D462AF5C908A}"/>
              </a:ext>
            </a:extLst>
          </p:cNvPr>
          <p:cNvSpPr txBox="1">
            <a:spLocks/>
          </p:cNvSpPr>
          <p:nvPr/>
        </p:nvSpPr>
        <p:spPr>
          <a:xfrm>
            <a:off x="713868" y="7273354"/>
            <a:ext cx="6120000" cy="2798801"/>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Pensez à vérifier les informations qui circulent en ligne avant de les relayer, apprenez à vos enfants à aiguiser leur esprit critique et à adopter les bons réflexes de vérification de l'information : vérification des sources, identification de l'auteur, croisement de l'information. Et en cas de doute, il est possible de consulter des sites spécialisés comme </a:t>
            </a:r>
            <a:r>
              <a:rPr lang="fr-FR" sz="1600" dirty="0" err="1">
                <a:latin typeface="Avenir Next LT Pro" panose="020B0504020202020204" pitchFamily="34" charset="0"/>
                <a:hlinkClick r:id="rId6"/>
              </a:rPr>
              <a:t>hoaxbuster</a:t>
            </a:r>
            <a:r>
              <a:rPr lang="fr-FR" sz="1600" dirty="0">
                <a:latin typeface="Avenir Next LT Pro" panose="020B0504020202020204" pitchFamily="34" charset="0"/>
              </a:rPr>
              <a:t> ou </a:t>
            </a:r>
            <a:r>
              <a:rPr lang="fr-FR" sz="1600" dirty="0" err="1">
                <a:latin typeface="Avenir Next LT Pro" panose="020B0504020202020204" pitchFamily="34" charset="0"/>
                <a:hlinkClick r:id="rId7"/>
              </a:rPr>
              <a:t>hoaxkiller</a:t>
            </a:r>
            <a:r>
              <a:rPr lang="fr-FR" sz="1600" dirty="0">
                <a:latin typeface="Avenir Next LT Pro" panose="020B0504020202020204" pitchFamily="34" charset="0"/>
              </a:rPr>
              <a:t>. Soyez également prudent avec les images : sont-elles corrélées ? est-ce l'image d'origine, sans retouche ? en cas de doute vous pouvez vérifier avec </a:t>
            </a:r>
            <a:r>
              <a:rPr lang="fr-FR" sz="1600" dirty="0" err="1">
                <a:latin typeface="Avenir Next LT Pro" panose="020B0504020202020204" pitchFamily="34" charset="0"/>
                <a:hlinkClick r:id="rId8"/>
              </a:rPr>
              <a:t>tineye</a:t>
            </a:r>
            <a:r>
              <a:rPr lang="fr-FR" sz="1600" dirty="0">
                <a:latin typeface="Avenir Next LT Pro" panose="020B0504020202020204" pitchFamily="34" charset="0"/>
              </a:rPr>
              <a:t> ou </a:t>
            </a:r>
            <a:r>
              <a:rPr lang="fr-FR" sz="1600" dirty="0">
                <a:latin typeface="Avenir Next LT Pro" panose="020B0504020202020204" pitchFamily="34" charset="0"/>
                <a:hlinkClick r:id="rId9"/>
              </a:rPr>
              <a:t>Google Image</a:t>
            </a:r>
            <a:endParaRPr lang="fr-FR" sz="1600" dirty="0">
              <a:latin typeface="Avenir Next LT Pro" panose="020B0504020202020204" pitchFamily="34" charset="0"/>
            </a:endParaRPr>
          </a:p>
        </p:txBody>
      </p:sp>
      <p:sp>
        <p:nvSpPr>
          <p:cNvPr id="14" name="Titre 1">
            <a:extLst>
              <a:ext uri="{FF2B5EF4-FFF2-40B4-BE49-F238E27FC236}">
                <a16:creationId xmlns:a16="http://schemas.microsoft.com/office/drawing/2014/main" id="{8CD5BE97-297A-953A-A7D1-BB5CF8C36C92}"/>
              </a:ext>
            </a:extLst>
          </p:cNvPr>
          <p:cNvSpPr txBox="1">
            <a:spLocks/>
          </p:cNvSpPr>
          <p:nvPr/>
        </p:nvSpPr>
        <p:spPr>
          <a:xfrm>
            <a:off x="721826" y="3947098"/>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8/ Soyez attentifs à l'exposition aux écrans de vos enfants</a:t>
            </a:r>
          </a:p>
        </p:txBody>
      </p:sp>
      <p:sp>
        <p:nvSpPr>
          <p:cNvPr id="15" name="Espace réservé du contenu 2">
            <a:extLst>
              <a:ext uri="{FF2B5EF4-FFF2-40B4-BE49-F238E27FC236}">
                <a16:creationId xmlns:a16="http://schemas.microsoft.com/office/drawing/2014/main" id="{FFCD2AB8-8337-B017-6E73-63E1E4F31609}"/>
              </a:ext>
            </a:extLst>
          </p:cNvPr>
          <p:cNvSpPr txBox="1">
            <a:spLocks/>
          </p:cNvSpPr>
          <p:nvPr/>
        </p:nvSpPr>
        <p:spPr>
          <a:xfrm>
            <a:off x="717847" y="4692746"/>
            <a:ext cx="6120000" cy="205675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Et à votre propre exposition, pour vous et par exemplarité pour vos enfants. Les dernières études montrent un lien entre une exposition trop grande aux écrans et certains troubles psychologiques, ou des retards de développement chez les enfants. De nombreux professionnels de santé recommandent de ne pas exposer les enfants de moins de 3 ans aux écrans, puis de réguler l'usage des enfants et </a:t>
            </a:r>
            <a:r>
              <a:rPr lang="fr-FR" sz="1600" dirty="0" err="1">
                <a:latin typeface="Avenir Next LT Pro" panose="020B0504020202020204" pitchFamily="34" charset="0"/>
              </a:rPr>
              <a:t>adolescent.e.s</a:t>
            </a:r>
            <a:r>
              <a:rPr lang="fr-FR" sz="1600" dirty="0">
                <a:latin typeface="Avenir Next LT Pro" panose="020B0504020202020204" pitchFamily="34" charset="0"/>
              </a:rPr>
              <a:t>, pour leur apprendre progressivement à devenir autonomes dans la gestion de leur consommation [</a:t>
            </a:r>
            <a:r>
              <a:rPr lang="fr-FR" sz="1600" dirty="0">
                <a:latin typeface="Avenir Next LT Pro" panose="020B0504020202020204" pitchFamily="34" charset="0"/>
                <a:hlinkClick r:id="rId10"/>
              </a:rPr>
              <a:t>aller plus loin</a:t>
            </a:r>
            <a:r>
              <a:rPr lang="fr-FR" sz="1600" dirty="0">
                <a:latin typeface="Avenir Next LT Pro" panose="020B0504020202020204" pitchFamily="34" charset="0"/>
              </a:rPr>
              <a:t>]</a:t>
            </a:r>
          </a:p>
        </p:txBody>
      </p:sp>
    </p:spTree>
    <p:extLst>
      <p:ext uri="{BB962C8B-B14F-4D97-AF65-F5344CB8AC3E}">
        <p14:creationId xmlns:p14="http://schemas.microsoft.com/office/powerpoint/2010/main" val="144310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26332F0-FBBA-4451-B42B-879368E9F036}"/>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8" name="Graphique 7">
            <a:extLst>
              <a:ext uri="{FF2B5EF4-FFF2-40B4-BE49-F238E27FC236}">
                <a16:creationId xmlns:a16="http://schemas.microsoft.com/office/drawing/2014/main" id="{923A600E-452E-4132-A597-B86F2712827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9" name="Graphique 8">
            <a:extLst>
              <a:ext uri="{FF2B5EF4-FFF2-40B4-BE49-F238E27FC236}">
                <a16:creationId xmlns:a16="http://schemas.microsoft.com/office/drawing/2014/main" id="{8802A55B-5EBB-4126-AB84-692CF58627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1" name="Titre 1">
            <a:extLst>
              <a:ext uri="{FF2B5EF4-FFF2-40B4-BE49-F238E27FC236}">
                <a16:creationId xmlns:a16="http://schemas.microsoft.com/office/drawing/2014/main" id="{A15F8183-253D-7081-8DC2-0689E12BFCFE}"/>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10/ Prenez part à l'inclusion numérique</a:t>
            </a:r>
          </a:p>
        </p:txBody>
      </p:sp>
      <p:sp>
        <p:nvSpPr>
          <p:cNvPr id="12" name="Espace réservé du contenu 2">
            <a:extLst>
              <a:ext uri="{FF2B5EF4-FFF2-40B4-BE49-F238E27FC236}">
                <a16:creationId xmlns:a16="http://schemas.microsoft.com/office/drawing/2014/main" id="{311C19F4-C0F5-0095-CAB8-401C62E5C350}"/>
              </a:ext>
            </a:extLst>
          </p:cNvPr>
          <p:cNvSpPr txBox="1">
            <a:spLocks/>
          </p:cNvSpPr>
          <p:nvPr/>
        </p:nvSpPr>
        <p:spPr>
          <a:xfrm>
            <a:off x="717847" y="1301224"/>
            <a:ext cx="6120000" cy="2300956"/>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Les personnes éloignées des outils numériques sont discriminées par la dématérialisation grandissante des services publics. Aidez vos proches dans leurs démarches administratives, essayez de leur apprendre à se servir des outils en ligne. Vous pouvez également rester attentif.ve dans votre quotidien et soutenir une personne en difficulté à la poste, à la caisse, à Pôle emploi, etc. Pour aller plus loin, vous pouvez aussi devenir bénévole dans une association de soutien aux démarches administratives ou d'aide aux personnes en situation d'illectronisme (ex : </a:t>
            </a:r>
            <a:r>
              <a:rPr lang="fr-FR" sz="1600" dirty="0">
                <a:latin typeface="Avenir Next LT Pro" panose="020B0504020202020204" pitchFamily="34" charset="0"/>
                <a:hlinkClick r:id="rId6"/>
              </a:rPr>
              <a:t>Emmaüs </a:t>
            </a:r>
            <a:r>
              <a:rPr lang="fr-FR" sz="1600" dirty="0" err="1">
                <a:latin typeface="Avenir Next LT Pro" panose="020B0504020202020204" pitchFamily="34" charset="0"/>
                <a:hlinkClick r:id="rId6"/>
              </a:rPr>
              <a:t>Connect</a:t>
            </a:r>
            <a:r>
              <a:rPr lang="fr-FR" sz="1600" dirty="0">
                <a:latin typeface="Avenir Next LT Pro" panose="020B0504020202020204" pitchFamily="34" charset="0"/>
              </a:rPr>
              <a:t>)</a:t>
            </a:r>
          </a:p>
        </p:txBody>
      </p:sp>
      <p:pic>
        <p:nvPicPr>
          <p:cNvPr id="5" name="Image 4">
            <a:extLst>
              <a:ext uri="{FF2B5EF4-FFF2-40B4-BE49-F238E27FC236}">
                <a16:creationId xmlns:a16="http://schemas.microsoft.com/office/drawing/2014/main" id="{5FE56E01-C533-8395-C30F-05B67851CD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55803" y="4217454"/>
            <a:ext cx="4848069" cy="2990534"/>
          </a:xfrm>
          <a:prstGeom prst="rect">
            <a:avLst/>
          </a:prstGeom>
          <a:ln>
            <a:solidFill>
              <a:schemeClr val="bg2">
                <a:lumMod val="90000"/>
              </a:schemeClr>
            </a:solidFill>
          </a:ln>
        </p:spPr>
      </p:pic>
    </p:spTree>
    <p:extLst>
      <p:ext uri="{BB962C8B-B14F-4D97-AF65-F5344CB8AC3E}">
        <p14:creationId xmlns:p14="http://schemas.microsoft.com/office/powerpoint/2010/main" val="224200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oiseau, oiseau de proie&#10;&#10;Description générée automatiquement">
            <a:extLst>
              <a:ext uri="{FF2B5EF4-FFF2-40B4-BE49-F238E27FC236}">
                <a16:creationId xmlns:a16="http://schemas.microsoft.com/office/drawing/2014/main" id="{1B7DD95A-AED5-4214-920B-6E6B83E5F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96" y="38099"/>
            <a:ext cx="7608306" cy="10577513"/>
          </a:xfrm>
          <a:prstGeom prst="rect">
            <a:avLst/>
          </a:prstGeom>
          <a:solidFill>
            <a:srgbClr val="2D69AE"/>
          </a:solidFill>
        </p:spPr>
      </p:pic>
      <p:pic>
        <p:nvPicPr>
          <p:cNvPr id="6" name="Image 5" descr="Une image contenant sombre, ciel nocturne&#10;&#10;Description générée automatiquement">
            <a:extLst>
              <a:ext uri="{FF2B5EF4-FFF2-40B4-BE49-F238E27FC236}">
                <a16:creationId xmlns:a16="http://schemas.microsoft.com/office/drawing/2014/main" id="{2CACE26C-C6CB-4594-A473-B760D4AF13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76" y="-76203"/>
            <a:ext cx="7656940" cy="10408594"/>
          </a:xfrm>
          <a:prstGeom prst="rect">
            <a:avLst/>
          </a:prstGeom>
          <a:solidFill>
            <a:srgbClr val="2D69AE"/>
          </a:solidFill>
        </p:spPr>
      </p:pic>
      <p:pic>
        <p:nvPicPr>
          <p:cNvPr id="31" name="Image 30">
            <a:extLst>
              <a:ext uri="{FF2B5EF4-FFF2-40B4-BE49-F238E27FC236}">
                <a16:creationId xmlns:a16="http://schemas.microsoft.com/office/drawing/2014/main" id="{16061562-37DF-4CEC-A8A6-7FC9956E9744}"/>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5080" y="8115300"/>
            <a:ext cx="7559675" cy="2614613"/>
          </a:xfrm>
          <a:prstGeom prst="rect">
            <a:avLst/>
          </a:prstGeom>
        </p:spPr>
      </p:pic>
      <p:pic>
        <p:nvPicPr>
          <p:cNvPr id="37" name="Image 36">
            <a:extLst>
              <a:ext uri="{FF2B5EF4-FFF2-40B4-BE49-F238E27FC236}">
                <a16:creationId xmlns:a16="http://schemas.microsoft.com/office/drawing/2014/main" id="{69A4876D-2FC6-4561-9BB5-95E60D7C51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2416" b="24133"/>
          <a:stretch/>
        </p:blipFill>
        <p:spPr>
          <a:xfrm>
            <a:off x="-35080" y="6696474"/>
            <a:ext cx="4435148" cy="4033440"/>
          </a:xfrm>
          <a:prstGeom prst="rect">
            <a:avLst/>
          </a:prstGeom>
        </p:spPr>
      </p:pic>
      <p:pic>
        <p:nvPicPr>
          <p:cNvPr id="16" name="Graphique 15">
            <a:extLst>
              <a:ext uri="{FF2B5EF4-FFF2-40B4-BE49-F238E27FC236}">
                <a16:creationId xmlns:a16="http://schemas.microsoft.com/office/drawing/2014/main" id="{4448D37D-1869-4F63-A671-0B09B6BC0E1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949" y="9080873"/>
            <a:ext cx="7635412" cy="1665560"/>
          </a:xfrm>
          <a:prstGeom prst="rect">
            <a:avLst/>
          </a:prstGeom>
        </p:spPr>
      </p:pic>
      <p:pic>
        <p:nvPicPr>
          <p:cNvPr id="5" name="Image 4">
            <a:extLst>
              <a:ext uri="{FF2B5EF4-FFF2-40B4-BE49-F238E27FC236}">
                <a16:creationId xmlns:a16="http://schemas.microsoft.com/office/drawing/2014/main" id="{B52DE181-5FF6-4064-92BB-4DFD6AB456D2}"/>
              </a:ext>
            </a:extLst>
          </p:cNvPr>
          <p:cNvPicPr>
            <a:picLocks noChangeAspect="1"/>
          </p:cNvPicPr>
          <p:nvPr/>
        </p:nvPicPr>
        <p:blipFill>
          <a:blip r:embed="rId9"/>
          <a:stretch>
            <a:fillRect/>
          </a:stretch>
        </p:blipFill>
        <p:spPr>
          <a:xfrm>
            <a:off x="795562" y="3535204"/>
            <a:ext cx="5898391" cy="1323491"/>
          </a:xfrm>
          <a:prstGeom prst="rect">
            <a:avLst/>
          </a:prstGeom>
        </p:spPr>
      </p:pic>
      <p:pic>
        <p:nvPicPr>
          <p:cNvPr id="41" name="Image 40">
            <a:extLst>
              <a:ext uri="{FF2B5EF4-FFF2-40B4-BE49-F238E27FC236}">
                <a16:creationId xmlns:a16="http://schemas.microsoft.com/office/drawing/2014/main" id="{8D093386-A8D6-4EE4-9239-F9E40F2A5D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04692" y="8240476"/>
            <a:ext cx="2277620" cy="2043112"/>
          </a:xfrm>
          <a:prstGeom prst="rect">
            <a:avLst/>
          </a:prstGeom>
        </p:spPr>
      </p:pic>
      <p:sp>
        <p:nvSpPr>
          <p:cNvPr id="3" name="Sous-titre 2">
            <a:extLst>
              <a:ext uri="{FF2B5EF4-FFF2-40B4-BE49-F238E27FC236}">
                <a16:creationId xmlns:a16="http://schemas.microsoft.com/office/drawing/2014/main" id="{40A27E97-88E9-474F-B7EB-9F2404C174E5}"/>
              </a:ext>
            </a:extLst>
          </p:cNvPr>
          <p:cNvSpPr>
            <a:spLocks noGrp="1"/>
          </p:cNvSpPr>
          <p:nvPr>
            <p:ph type="subTitle" idx="1"/>
          </p:nvPr>
        </p:nvSpPr>
        <p:spPr>
          <a:xfrm>
            <a:off x="724973" y="5301792"/>
            <a:ext cx="6039568" cy="1764691"/>
          </a:xfrm>
          <a:noFill/>
        </p:spPr>
        <p:txBody>
          <a:bodyPr>
            <a:normAutofit fontScale="92500" lnSpcReduction="10000"/>
          </a:bodyPr>
          <a:lstStyle/>
          <a:p>
            <a:pPr>
              <a:lnSpc>
                <a:spcPct val="120000"/>
              </a:lnSpc>
              <a:spcBef>
                <a:spcPts val="0"/>
              </a:spcBef>
            </a:pPr>
            <a:r>
              <a:rPr lang="fr-FR" sz="2800" i="1" dirty="0">
                <a:solidFill>
                  <a:schemeClr val="bg1"/>
                </a:solidFill>
                <a:latin typeface="Metropolis Light" panose="00000500000000000000" pitchFamily="50" charset="0"/>
                <a:ea typeface="Lato" panose="020F0502020204030203" pitchFamily="34" charset="0"/>
                <a:cs typeface="Lato" panose="020F0502020204030203" pitchFamily="34" charset="0"/>
              </a:rPr>
              <a:t>10 actions impactantes à mettre en place dans le domaine de la </a:t>
            </a:r>
          </a:p>
          <a:p>
            <a:pPr>
              <a:lnSpc>
                <a:spcPct val="120000"/>
              </a:lnSpc>
              <a:spcBef>
                <a:spcPts val="0"/>
              </a:spcBef>
            </a:pPr>
            <a:r>
              <a:rPr lang="fr-FR" sz="2800" b="1" u="sng" dirty="0">
                <a:solidFill>
                  <a:schemeClr val="bg1"/>
                </a:solidFill>
                <a:latin typeface="Metropolis Light" panose="00000500000000000000" pitchFamily="50" charset="0"/>
                <a:ea typeface="Lato" panose="020F0502020204030203" pitchFamily="34" charset="0"/>
                <a:cs typeface="Lato" panose="020F0502020204030203" pitchFamily="34" charset="0"/>
              </a:rPr>
              <a:t>MODE</a:t>
            </a:r>
          </a:p>
          <a:p>
            <a:pPr>
              <a:lnSpc>
                <a:spcPct val="120000"/>
              </a:lnSpc>
              <a:spcBef>
                <a:spcPts val="0"/>
              </a:spcBef>
            </a:pPr>
            <a:r>
              <a:rPr lang="fr-FR" sz="2200" b="1" i="1" dirty="0">
                <a:solidFill>
                  <a:schemeClr val="bg1"/>
                </a:solidFill>
                <a:latin typeface="Metropolis Light" panose="00000500000000000000" pitchFamily="50" charset="0"/>
                <a:ea typeface="Lato" panose="020F0502020204030203" pitchFamily="34" charset="0"/>
                <a:cs typeface="Lato" panose="020F0502020204030203" pitchFamily="34" charset="0"/>
              </a:rPr>
              <a:t>(secteur textile de l’habillement)</a:t>
            </a:r>
          </a:p>
        </p:txBody>
      </p:sp>
      <p:sp>
        <p:nvSpPr>
          <p:cNvPr id="25" name="Sous-titre 2">
            <a:extLst>
              <a:ext uri="{FF2B5EF4-FFF2-40B4-BE49-F238E27FC236}">
                <a16:creationId xmlns:a16="http://schemas.microsoft.com/office/drawing/2014/main" id="{A6795C6D-C8BC-4372-8E5E-79EAFC2BE906}"/>
              </a:ext>
            </a:extLst>
          </p:cNvPr>
          <p:cNvSpPr txBox="1">
            <a:spLocks/>
          </p:cNvSpPr>
          <p:nvPr/>
        </p:nvSpPr>
        <p:spPr>
          <a:xfrm>
            <a:off x="656565" y="2206856"/>
            <a:ext cx="6176385" cy="1196737"/>
          </a:xfrm>
          <a:prstGeom prst="rect">
            <a:avLst/>
          </a:prstGeom>
          <a:noFill/>
        </p:spPr>
        <p:txBody>
          <a:bodyPr vert="horz" lIns="91440" tIns="45720" rIns="91440" bIns="45720" rtlCol="0">
            <a:normAutofit lnSpcReduction="10000"/>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nSpc>
                <a:spcPct val="100000"/>
              </a:lnSpc>
              <a:spcAft>
                <a:spcPts val="600"/>
              </a:spcAft>
            </a:pPr>
            <a:r>
              <a:rPr lang="fr-FR" sz="4000" dirty="0">
                <a:solidFill>
                  <a:schemeClr val="bg1"/>
                </a:solidFill>
                <a:latin typeface="Metropolis Black" panose="00000A00000000000000" pitchFamily="50" charset="0"/>
                <a:ea typeface="Lato" panose="020F0502020204030203" pitchFamily="34" charset="0"/>
                <a:cs typeface="Lato" panose="020F0502020204030203" pitchFamily="34" charset="0"/>
              </a:rPr>
              <a:t>RÉALISER UNE ANIMATION</a:t>
            </a:r>
          </a:p>
        </p:txBody>
      </p:sp>
      <p:pic>
        <p:nvPicPr>
          <p:cNvPr id="8" name="Image 7">
            <a:extLst>
              <a:ext uri="{FF2B5EF4-FFF2-40B4-BE49-F238E27FC236}">
                <a16:creationId xmlns:a16="http://schemas.microsoft.com/office/drawing/2014/main" id="{89551CB7-835D-7543-8D04-EF0D5C2EA95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2602" y="313760"/>
            <a:ext cx="1624376" cy="1258027"/>
          </a:xfrm>
          <a:prstGeom prst="rect">
            <a:avLst/>
          </a:prstGeom>
        </p:spPr>
      </p:pic>
      <p:sp>
        <p:nvSpPr>
          <p:cNvPr id="24" name="Sous-titre 2">
            <a:extLst>
              <a:ext uri="{FF2B5EF4-FFF2-40B4-BE49-F238E27FC236}">
                <a16:creationId xmlns:a16="http://schemas.microsoft.com/office/drawing/2014/main" id="{46BBC6B3-EE5B-4634-959F-759557DE7B03}"/>
              </a:ext>
            </a:extLst>
          </p:cNvPr>
          <p:cNvSpPr txBox="1">
            <a:spLocks/>
          </p:cNvSpPr>
          <p:nvPr/>
        </p:nvSpPr>
        <p:spPr>
          <a:xfrm>
            <a:off x="909879" y="3705961"/>
            <a:ext cx="5669756" cy="981976"/>
          </a:xfrm>
          <a:prstGeom prst="rect">
            <a:avLst/>
          </a:prstGeom>
          <a:noFill/>
        </p:spPr>
        <p:txBody>
          <a:bodyPr vert="horz" lIns="91440" tIns="45720" rIns="91440" bIns="45720" rtlCol="0" anchor="ctr">
            <a:norm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spcAft>
                <a:spcPts val="600"/>
              </a:spcAft>
            </a:pPr>
            <a:r>
              <a:rPr lang="fr-FR" sz="4000" dirty="0">
                <a:solidFill>
                  <a:schemeClr val="bg1"/>
                </a:solidFill>
                <a:latin typeface="Metropolis Black" panose="00000A00000000000000" pitchFamily="50" charset="0"/>
                <a:ea typeface="Lato" panose="020F0502020204030203" pitchFamily="34" charset="0"/>
                <a:cs typeface="Lato" panose="020F0502020204030203" pitchFamily="34" charset="0"/>
              </a:rPr>
              <a:t>Action Solution</a:t>
            </a:r>
          </a:p>
        </p:txBody>
      </p:sp>
    </p:spTree>
    <p:extLst>
      <p:ext uri="{BB962C8B-B14F-4D97-AF65-F5344CB8AC3E}">
        <p14:creationId xmlns:p14="http://schemas.microsoft.com/office/powerpoint/2010/main" val="849658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174B1D72-E7F2-9DBA-BBBA-126CA884A120}"/>
              </a:ext>
            </a:extLst>
          </p:cNvPr>
          <p:cNvSpPr txBox="1">
            <a:spLocks/>
          </p:cNvSpPr>
          <p:nvPr/>
        </p:nvSpPr>
        <p:spPr>
          <a:xfrm>
            <a:off x="735681" y="703530"/>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 Privilégiez la seconde main, les fripes, le troc</a:t>
            </a:r>
          </a:p>
        </p:txBody>
      </p:sp>
      <p:sp>
        <p:nvSpPr>
          <p:cNvPr id="9" name="Titre 1">
            <a:extLst>
              <a:ext uri="{FF2B5EF4-FFF2-40B4-BE49-F238E27FC236}">
                <a16:creationId xmlns:a16="http://schemas.microsoft.com/office/drawing/2014/main" id="{4D836332-BE4F-3547-04E5-3BDA8EFDD962}"/>
              </a:ext>
            </a:extLst>
          </p:cNvPr>
          <p:cNvSpPr txBox="1">
            <a:spLocks/>
          </p:cNvSpPr>
          <p:nvPr/>
        </p:nvSpPr>
        <p:spPr>
          <a:xfrm>
            <a:off x="735681" y="1539906"/>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2/ Achetez moins</a:t>
            </a:r>
          </a:p>
        </p:txBody>
      </p:sp>
      <p:sp>
        <p:nvSpPr>
          <p:cNvPr id="10" name="Titre 1">
            <a:extLst>
              <a:ext uri="{FF2B5EF4-FFF2-40B4-BE49-F238E27FC236}">
                <a16:creationId xmlns:a16="http://schemas.microsoft.com/office/drawing/2014/main" id="{7FF03CF4-E1A3-F7A3-7DE1-835D82040C28}"/>
              </a:ext>
            </a:extLst>
          </p:cNvPr>
          <p:cNvSpPr txBox="1">
            <a:spLocks/>
          </p:cNvSpPr>
          <p:nvPr/>
        </p:nvSpPr>
        <p:spPr>
          <a:xfrm>
            <a:off x="735681" y="2162706"/>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3/ Achetez mieux</a:t>
            </a:r>
          </a:p>
        </p:txBody>
      </p:sp>
      <p:sp>
        <p:nvSpPr>
          <p:cNvPr id="11" name="Titre 1">
            <a:extLst>
              <a:ext uri="{FF2B5EF4-FFF2-40B4-BE49-F238E27FC236}">
                <a16:creationId xmlns:a16="http://schemas.microsoft.com/office/drawing/2014/main" id="{2C61702D-15C2-8C8E-7E25-C572520ABEAD}"/>
              </a:ext>
            </a:extLst>
          </p:cNvPr>
          <p:cNvSpPr txBox="1">
            <a:spLocks/>
          </p:cNvSpPr>
          <p:nvPr/>
        </p:nvSpPr>
        <p:spPr>
          <a:xfrm>
            <a:off x="735681" y="2950767"/>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4/ Louez vos vêtements et restez top tendance</a:t>
            </a:r>
          </a:p>
        </p:txBody>
      </p:sp>
      <p:sp>
        <p:nvSpPr>
          <p:cNvPr id="12" name="Titre 1">
            <a:extLst>
              <a:ext uri="{FF2B5EF4-FFF2-40B4-BE49-F238E27FC236}">
                <a16:creationId xmlns:a16="http://schemas.microsoft.com/office/drawing/2014/main" id="{D493EED7-96E0-3019-461A-3B5123746982}"/>
              </a:ext>
            </a:extLst>
          </p:cNvPr>
          <p:cNvSpPr txBox="1">
            <a:spLocks/>
          </p:cNvSpPr>
          <p:nvPr/>
        </p:nvSpPr>
        <p:spPr>
          <a:xfrm>
            <a:off x="735681" y="3924339"/>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5/ Prenez le temps de vous informer / Repérez les labels</a:t>
            </a:r>
          </a:p>
        </p:txBody>
      </p:sp>
      <p:sp>
        <p:nvSpPr>
          <p:cNvPr id="13" name="Titre 1">
            <a:extLst>
              <a:ext uri="{FF2B5EF4-FFF2-40B4-BE49-F238E27FC236}">
                <a16:creationId xmlns:a16="http://schemas.microsoft.com/office/drawing/2014/main" id="{CB811CB6-F79B-262A-E7B2-C495EF878C2B}"/>
              </a:ext>
            </a:extLst>
          </p:cNvPr>
          <p:cNvSpPr txBox="1">
            <a:spLocks/>
          </p:cNvSpPr>
          <p:nvPr/>
        </p:nvSpPr>
        <p:spPr>
          <a:xfrm>
            <a:off x="735681" y="4926973"/>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6/ Privilégiez les marques responsables</a:t>
            </a:r>
          </a:p>
        </p:txBody>
      </p:sp>
      <p:sp>
        <p:nvSpPr>
          <p:cNvPr id="14" name="Titre 1">
            <a:extLst>
              <a:ext uri="{FF2B5EF4-FFF2-40B4-BE49-F238E27FC236}">
                <a16:creationId xmlns:a16="http://schemas.microsoft.com/office/drawing/2014/main" id="{8F5E9A3C-D549-70A8-056B-E657C69D2053}"/>
              </a:ext>
            </a:extLst>
          </p:cNvPr>
          <p:cNvSpPr txBox="1">
            <a:spLocks/>
          </p:cNvSpPr>
          <p:nvPr/>
        </p:nvSpPr>
        <p:spPr>
          <a:xfrm>
            <a:off x="735681" y="5955718"/>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7/ Revendez les affaires qui ne vous plaisent plus</a:t>
            </a:r>
          </a:p>
        </p:txBody>
      </p:sp>
      <p:sp>
        <p:nvSpPr>
          <p:cNvPr id="15" name="Titre 1">
            <a:extLst>
              <a:ext uri="{FF2B5EF4-FFF2-40B4-BE49-F238E27FC236}">
                <a16:creationId xmlns:a16="http://schemas.microsoft.com/office/drawing/2014/main" id="{514A89F7-9ECE-C8B7-CDD7-E785274B2DE5}"/>
              </a:ext>
            </a:extLst>
          </p:cNvPr>
          <p:cNvSpPr txBox="1">
            <a:spLocks/>
          </p:cNvSpPr>
          <p:nvPr/>
        </p:nvSpPr>
        <p:spPr>
          <a:xfrm>
            <a:off x="735681" y="6969978"/>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8/ Entretenez vos affaires pour les faire durer</a:t>
            </a:r>
          </a:p>
        </p:txBody>
      </p:sp>
      <p:sp>
        <p:nvSpPr>
          <p:cNvPr id="16" name="Titre 1">
            <a:extLst>
              <a:ext uri="{FF2B5EF4-FFF2-40B4-BE49-F238E27FC236}">
                <a16:creationId xmlns:a16="http://schemas.microsoft.com/office/drawing/2014/main" id="{A36AB61A-F73C-80B6-8DA6-ED4B94291319}"/>
              </a:ext>
            </a:extLst>
          </p:cNvPr>
          <p:cNvSpPr txBox="1">
            <a:spLocks/>
          </p:cNvSpPr>
          <p:nvPr/>
        </p:nvSpPr>
        <p:spPr>
          <a:xfrm>
            <a:off x="735681" y="7767106"/>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9/ Donnez ou recyclez vos textiles</a:t>
            </a:r>
          </a:p>
        </p:txBody>
      </p:sp>
      <p:sp>
        <p:nvSpPr>
          <p:cNvPr id="18" name="Titre 1">
            <a:extLst>
              <a:ext uri="{FF2B5EF4-FFF2-40B4-BE49-F238E27FC236}">
                <a16:creationId xmlns:a16="http://schemas.microsoft.com/office/drawing/2014/main" id="{9EE9A324-C5E0-1C64-A2E4-6FB4E8C22AA5}"/>
              </a:ext>
            </a:extLst>
          </p:cNvPr>
          <p:cNvSpPr txBox="1">
            <a:spLocks/>
          </p:cNvSpPr>
          <p:nvPr/>
        </p:nvSpPr>
        <p:spPr>
          <a:xfrm>
            <a:off x="735681" y="8442206"/>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10/ Usez de votre pouvoir citoyen</a:t>
            </a:r>
          </a:p>
        </p:txBody>
      </p:sp>
      <p:pic>
        <p:nvPicPr>
          <p:cNvPr id="19" name="Image 18">
            <a:extLst>
              <a:ext uri="{FF2B5EF4-FFF2-40B4-BE49-F238E27FC236}">
                <a16:creationId xmlns:a16="http://schemas.microsoft.com/office/drawing/2014/main" id="{9339780A-02A3-57E2-90C5-600A29FC6CED}"/>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20" name="Graphique 19">
            <a:extLst>
              <a:ext uri="{FF2B5EF4-FFF2-40B4-BE49-F238E27FC236}">
                <a16:creationId xmlns:a16="http://schemas.microsoft.com/office/drawing/2014/main" id="{154B9216-33CF-86F6-DC65-0AD0307964F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spTree>
    <p:extLst>
      <p:ext uri="{BB962C8B-B14F-4D97-AF65-F5344CB8AC3E}">
        <p14:creationId xmlns:p14="http://schemas.microsoft.com/office/powerpoint/2010/main" val="2502814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E5320BEA-FBBB-DD43-BDC1-3C15127F56EF}"/>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 Privilégiez la seconde main, les fripes</a:t>
            </a:r>
          </a:p>
        </p:txBody>
      </p:sp>
      <p:pic>
        <p:nvPicPr>
          <p:cNvPr id="5" name="Image 4">
            <a:extLst>
              <a:ext uri="{FF2B5EF4-FFF2-40B4-BE49-F238E27FC236}">
                <a16:creationId xmlns:a16="http://schemas.microsoft.com/office/drawing/2014/main" id="{63AC1C60-D0BE-48AC-9EB2-52F9DAE0FAD4}"/>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7" name="Graphique 6">
            <a:extLst>
              <a:ext uri="{FF2B5EF4-FFF2-40B4-BE49-F238E27FC236}">
                <a16:creationId xmlns:a16="http://schemas.microsoft.com/office/drawing/2014/main" id="{BD97392E-16C5-49B9-9CC8-9009700AC8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8" name="Graphique 7">
            <a:extLst>
              <a:ext uri="{FF2B5EF4-FFF2-40B4-BE49-F238E27FC236}">
                <a16:creationId xmlns:a16="http://schemas.microsoft.com/office/drawing/2014/main" id="{2F026FE9-0289-41CE-B10B-ED7B2DB63B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0" name="Espace réservé du contenu 2">
            <a:extLst>
              <a:ext uri="{FF2B5EF4-FFF2-40B4-BE49-F238E27FC236}">
                <a16:creationId xmlns:a16="http://schemas.microsoft.com/office/drawing/2014/main" id="{42334B97-AF57-DD43-50C4-640FE0F65470}"/>
              </a:ext>
            </a:extLst>
          </p:cNvPr>
          <p:cNvSpPr txBox="1">
            <a:spLocks/>
          </p:cNvSpPr>
          <p:nvPr/>
        </p:nvSpPr>
        <p:spPr>
          <a:xfrm>
            <a:off x="717847" y="1402746"/>
            <a:ext cx="6120000" cy="2074971"/>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Il est possible de dénicher dans les friperies des vêtements de bonne qualité, tendance et originaux (il en existe aussi pour les enfants). Cela permet de limiter son impact environnemental et social, c'est moins cher et on peut tomber sur des perles rares. Certains sites sont spécialisés dans l'achat de seconde main et solidaire comme la plateforme </a:t>
            </a:r>
            <a:r>
              <a:rPr lang="fr-FR" sz="1600" dirty="0" err="1">
                <a:latin typeface="Avenir Next LT Pro" panose="020B0504020202020204" pitchFamily="34" charset="0"/>
                <a:hlinkClick r:id="rId6"/>
              </a:rPr>
              <a:t>Trëma</a:t>
            </a:r>
            <a:r>
              <a:rPr lang="fr-FR" sz="1600" dirty="0">
                <a:latin typeface="Avenir Next LT Pro" panose="020B0504020202020204" pitchFamily="34" charset="0"/>
              </a:rPr>
              <a:t> d'Emmaüs.</a:t>
            </a:r>
          </a:p>
        </p:txBody>
      </p:sp>
      <p:sp>
        <p:nvSpPr>
          <p:cNvPr id="11" name="Titre 1">
            <a:extLst>
              <a:ext uri="{FF2B5EF4-FFF2-40B4-BE49-F238E27FC236}">
                <a16:creationId xmlns:a16="http://schemas.microsoft.com/office/drawing/2014/main" id="{8431234D-3F30-ECE0-864B-8FFA5C50B0E0}"/>
              </a:ext>
            </a:extLst>
          </p:cNvPr>
          <p:cNvSpPr txBox="1">
            <a:spLocks/>
          </p:cNvSpPr>
          <p:nvPr/>
        </p:nvSpPr>
        <p:spPr>
          <a:xfrm>
            <a:off x="721826" y="2672326"/>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2/ Achetez moins</a:t>
            </a:r>
          </a:p>
        </p:txBody>
      </p:sp>
      <p:sp>
        <p:nvSpPr>
          <p:cNvPr id="12" name="Espace réservé du contenu 2">
            <a:extLst>
              <a:ext uri="{FF2B5EF4-FFF2-40B4-BE49-F238E27FC236}">
                <a16:creationId xmlns:a16="http://schemas.microsoft.com/office/drawing/2014/main" id="{86FAEE86-FB1E-A735-6A22-DB8C6E47B399}"/>
              </a:ext>
            </a:extLst>
          </p:cNvPr>
          <p:cNvSpPr txBox="1">
            <a:spLocks/>
          </p:cNvSpPr>
          <p:nvPr/>
        </p:nvSpPr>
        <p:spPr>
          <a:xfrm>
            <a:off x="717847" y="3249678"/>
            <a:ext cx="6120000" cy="2074971"/>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La consommation actuelle de vêtements et chaussures nourrit le marché de la mode dite "jetable", qui, pour être rentable, ne se base plus sur le prix mais sur les volumes. Cette surproduction implique une double pression : environnementale, car le secteur est très polluant, et sociale avec des cadences de travail intenses. Pour un habit qui sera peut-être porté moins de 10 fois. Prendre le temps de l'achat, se poser et faire le point sur ses besoins, c'est résister à ce système de surproduction et d'exploitation.</a:t>
            </a:r>
          </a:p>
        </p:txBody>
      </p:sp>
      <p:sp>
        <p:nvSpPr>
          <p:cNvPr id="16" name="Titre 1">
            <a:extLst>
              <a:ext uri="{FF2B5EF4-FFF2-40B4-BE49-F238E27FC236}">
                <a16:creationId xmlns:a16="http://schemas.microsoft.com/office/drawing/2014/main" id="{A96A9BE7-25E8-0D86-7B1F-ACD6EFD38CBD}"/>
              </a:ext>
            </a:extLst>
          </p:cNvPr>
          <p:cNvSpPr txBox="1">
            <a:spLocks/>
          </p:cNvSpPr>
          <p:nvPr/>
        </p:nvSpPr>
        <p:spPr>
          <a:xfrm>
            <a:off x="717847" y="5212432"/>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3/ Achetez mieux</a:t>
            </a:r>
          </a:p>
        </p:txBody>
      </p:sp>
      <p:sp>
        <p:nvSpPr>
          <p:cNvPr id="17" name="Espace réservé du contenu 2">
            <a:extLst>
              <a:ext uri="{FF2B5EF4-FFF2-40B4-BE49-F238E27FC236}">
                <a16:creationId xmlns:a16="http://schemas.microsoft.com/office/drawing/2014/main" id="{9DBF753F-CCD0-4654-1A39-D462AF5C908A}"/>
              </a:ext>
            </a:extLst>
          </p:cNvPr>
          <p:cNvSpPr txBox="1">
            <a:spLocks/>
          </p:cNvSpPr>
          <p:nvPr/>
        </p:nvSpPr>
        <p:spPr>
          <a:xfrm>
            <a:off x="713868" y="5800681"/>
            <a:ext cx="6120000" cy="1531762"/>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Les petits prix sont souvent le signe d'une faible qualité et de modes de production non respectueux de l'environnement et de la main-d'œuvre. Choisir un produit de qualité, en privilégiant les marques responsables et/ou les artisans locaux, c'est s'assurer une meilleure durabilité et donc une empreinte environnementale diminuée.</a:t>
            </a:r>
          </a:p>
        </p:txBody>
      </p:sp>
      <p:sp>
        <p:nvSpPr>
          <p:cNvPr id="14" name="Titre 1">
            <a:extLst>
              <a:ext uri="{FF2B5EF4-FFF2-40B4-BE49-F238E27FC236}">
                <a16:creationId xmlns:a16="http://schemas.microsoft.com/office/drawing/2014/main" id="{AECFB916-3545-C84E-6DD7-A8C7CAAC19D6}"/>
              </a:ext>
            </a:extLst>
          </p:cNvPr>
          <p:cNvSpPr txBox="1">
            <a:spLocks/>
          </p:cNvSpPr>
          <p:nvPr/>
        </p:nvSpPr>
        <p:spPr>
          <a:xfrm>
            <a:off x="713868" y="7232304"/>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4/ Louez vos vêtements et restez top tendance</a:t>
            </a:r>
          </a:p>
        </p:txBody>
      </p:sp>
      <p:sp>
        <p:nvSpPr>
          <p:cNvPr id="15" name="Espace réservé du contenu 2">
            <a:extLst>
              <a:ext uri="{FF2B5EF4-FFF2-40B4-BE49-F238E27FC236}">
                <a16:creationId xmlns:a16="http://schemas.microsoft.com/office/drawing/2014/main" id="{316466B6-FACB-18B6-DDF2-2A7D7A64DDE3}"/>
              </a:ext>
            </a:extLst>
          </p:cNvPr>
          <p:cNvSpPr txBox="1">
            <a:spLocks/>
          </p:cNvSpPr>
          <p:nvPr/>
        </p:nvSpPr>
        <p:spPr>
          <a:xfrm>
            <a:off x="709889" y="8000433"/>
            <a:ext cx="6120000" cy="1531762"/>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Vous adorez trop la mode pour vous passer des dernières tendances ? Louez-les ! Votre empreinte écologique sera moindre, vous bénéficierez d'un SAV sur mesure pour les petites réparations, l'amortissement des vêtements sera assuré.</a:t>
            </a:r>
          </a:p>
        </p:txBody>
      </p:sp>
    </p:spTree>
    <p:extLst>
      <p:ext uri="{BB962C8B-B14F-4D97-AF65-F5344CB8AC3E}">
        <p14:creationId xmlns:p14="http://schemas.microsoft.com/office/powerpoint/2010/main" val="378893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3AC1C60-D0BE-48AC-9EB2-52F9DAE0FAD4}"/>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7" name="Graphique 6">
            <a:extLst>
              <a:ext uri="{FF2B5EF4-FFF2-40B4-BE49-F238E27FC236}">
                <a16:creationId xmlns:a16="http://schemas.microsoft.com/office/drawing/2014/main" id="{BD97392E-16C5-49B9-9CC8-9009700AC8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8" name="Graphique 7">
            <a:extLst>
              <a:ext uri="{FF2B5EF4-FFF2-40B4-BE49-F238E27FC236}">
                <a16:creationId xmlns:a16="http://schemas.microsoft.com/office/drawing/2014/main" id="{2F026FE9-0289-41CE-B10B-ED7B2DB63B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1" name="Titre 1">
            <a:extLst>
              <a:ext uri="{FF2B5EF4-FFF2-40B4-BE49-F238E27FC236}">
                <a16:creationId xmlns:a16="http://schemas.microsoft.com/office/drawing/2014/main" id="{8431234D-3F30-ECE0-864B-8FFA5C50B0E0}"/>
              </a:ext>
            </a:extLst>
          </p:cNvPr>
          <p:cNvSpPr txBox="1">
            <a:spLocks/>
          </p:cNvSpPr>
          <p:nvPr/>
        </p:nvSpPr>
        <p:spPr>
          <a:xfrm>
            <a:off x="725805" y="4582363"/>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6/ Privilégiez les marques responsables</a:t>
            </a:r>
          </a:p>
        </p:txBody>
      </p:sp>
      <p:sp>
        <p:nvSpPr>
          <p:cNvPr id="12" name="Espace réservé du contenu 2">
            <a:extLst>
              <a:ext uri="{FF2B5EF4-FFF2-40B4-BE49-F238E27FC236}">
                <a16:creationId xmlns:a16="http://schemas.microsoft.com/office/drawing/2014/main" id="{86FAEE86-FB1E-A735-6A22-DB8C6E47B399}"/>
              </a:ext>
            </a:extLst>
          </p:cNvPr>
          <p:cNvSpPr txBox="1">
            <a:spLocks/>
          </p:cNvSpPr>
          <p:nvPr/>
        </p:nvSpPr>
        <p:spPr>
          <a:xfrm>
            <a:off x="717847" y="5352624"/>
            <a:ext cx="6120000" cy="166111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Certaines marques assurent une production dans des conditions respectueuses de l'environnement, socialement responsables et favorisant le recyclage. Cela peut être de petits créateurs, des marques de commerce équitable et/ou utilisant des textiles issus de l'agriculture biologique, ou une démarche d'</a:t>
            </a:r>
            <a:r>
              <a:rPr lang="fr-FR" sz="1600" dirty="0">
                <a:latin typeface="Avenir Next LT Pro" panose="020B0504020202020204" pitchFamily="34" charset="0"/>
                <a:hlinkClick r:id="rId6"/>
              </a:rPr>
              <a:t>up-</a:t>
            </a:r>
            <a:r>
              <a:rPr lang="fr-FR" sz="1600" dirty="0" err="1">
                <a:latin typeface="Avenir Next LT Pro" panose="020B0504020202020204" pitchFamily="34" charset="0"/>
                <a:hlinkClick r:id="rId6"/>
              </a:rPr>
              <a:t>cycling</a:t>
            </a:r>
            <a:r>
              <a:rPr lang="fr-FR" sz="1600" dirty="0">
                <a:latin typeface="Avenir Next LT Pro" panose="020B0504020202020204" pitchFamily="34" charset="0"/>
              </a:rPr>
              <a:t> par exemple. Pour vous repérer, certains sites les recensent : </a:t>
            </a:r>
            <a:r>
              <a:rPr lang="fr-FR" sz="1600" dirty="0">
                <a:latin typeface="Avenir Next LT Pro" panose="020B0504020202020204" pitchFamily="34" charset="0"/>
                <a:hlinkClick r:id="rId7"/>
              </a:rPr>
              <a:t>BLOG1</a:t>
            </a:r>
            <a:r>
              <a:rPr lang="fr-FR" sz="1600" dirty="0">
                <a:latin typeface="Avenir Next LT Pro" panose="020B0504020202020204" pitchFamily="34" charset="0"/>
              </a:rPr>
              <a:t> ; </a:t>
            </a:r>
            <a:r>
              <a:rPr lang="fr-FR" sz="1600" dirty="0">
                <a:latin typeface="Avenir Next LT Pro" panose="020B0504020202020204" pitchFamily="34" charset="0"/>
                <a:hlinkClick r:id="rId8"/>
              </a:rPr>
              <a:t>BLOG2</a:t>
            </a:r>
            <a:endParaRPr lang="fr-FR" sz="1600" dirty="0">
              <a:latin typeface="Avenir Next LT Pro" panose="020B0504020202020204" pitchFamily="34" charset="0"/>
            </a:endParaRPr>
          </a:p>
        </p:txBody>
      </p:sp>
      <p:sp>
        <p:nvSpPr>
          <p:cNvPr id="14" name="Titre 1">
            <a:extLst>
              <a:ext uri="{FF2B5EF4-FFF2-40B4-BE49-F238E27FC236}">
                <a16:creationId xmlns:a16="http://schemas.microsoft.com/office/drawing/2014/main" id="{AECFB916-3545-C84E-6DD7-A8C7CAAC19D6}"/>
              </a:ext>
            </a:extLst>
          </p:cNvPr>
          <p:cNvSpPr txBox="1">
            <a:spLocks/>
          </p:cNvSpPr>
          <p:nvPr/>
        </p:nvSpPr>
        <p:spPr>
          <a:xfrm>
            <a:off x="713868" y="7055392"/>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7/ Revendez ou troquez les affaires qui ne vous plaisent plus</a:t>
            </a:r>
          </a:p>
        </p:txBody>
      </p:sp>
      <p:sp>
        <p:nvSpPr>
          <p:cNvPr id="15" name="Espace réservé du contenu 2">
            <a:extLst>
              <a:ext uri="{FF2B5EF4-FFF2-40B4-BE49-F238E27FC236}">
                <a16:creationId xmlns:a16="http://schemas.microsoft.com/office/drawing/2014/main" id="{316466B6-FACB-18B6-DDF2-2A7D7A64DDE3}"/>
              </a:ext>
            </a:extLst>
          </p:cNvPr>
          <p:cNvSpPr txBox="1">
            <a:spLocks/>
          </p:cNvSpPr>
          <p:nvPr/>
        </p:nvSpPr>
        <p:spPr>
          <a:xfrm>
            <a:off x="709889" y="7823521"/>
            <a:ext cx="6120000" cy="1552864"/>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Cette chemise n'est plus à votre goût mais elle est encore impeccable. Revendez-la ! En ligne, en dépôt vente, dans un </a:t>
            </a:r>
            <a:r>
              <a:rPr lang="fr-FR" sz="1600" dirty="0" err="1">
                <a:latin typeface="Avenir Next LT Pro" panose="020B0504020202020204" pitchFamily="34" charset="0"/>
              </a:rPr>
              <a:t>vide-grenier</a:t>
            </a:r>
            <a:r>
              <a:rPr lang="fr-FR" sz="1600" dirty="0">
                <a:latin typeface="Avenir Next LT Pro" panose="020B0504020202020204" pitchFamily="34" charset="0"/>
              </a:rPr>
              <a:t>, à une "troc party", de nombreuses solutions s'offre à vous [</a:t>
            </a:r>
            <a:r>
              <a:rPr lang="fr-FR" sz="1600" dirty="0">
                <a:latin typeface="Avenir Next LT Pro" panose="020B0504020202020204" pitchFamily="34" charset="0"/>
                <a:hlinkClick r:id="rId9"/>
              </a:rPr>
              <a:t>en savoir plus</a:t>
            </a:r>
            <a:r>
              <a:rPr lang="fr-FR" sz="1600" dirty="0">
                <a:latin typeface="Avenir Next LT Pro" panose="020B0504020202020204" pitchFamily="34" charset="0"/>
              </a:rPr>
              <a:t>]. Vous pouvez aussi organiser un troc entre </a:t>
            </a:r>
            <a:r>
              <a:rPr lang="fr-FR" sz="1600" dirty="0" err="1">
                <a:latin typeface="Avenir Next LT Pro" panose="020B0504020202020204" pitchFamily="34" charset="0"/>
              </a:rPr>
              <a:t>ami.e.s</a:t>
            </a:r>
            <a:r>
              <a:rPr lang="fr-FR" sz="1600" dirty="0">
                <a:latin typeface="Avenir Next LT Pro" panose="020B0504020202020204" pitchFamily="34" charset="0"/>
              </a:rPr>
              <a:t>, l’occasion de passer un bon moment et de récupérer enfin le pull de Ben qui vous plaisait tant.</a:t>
            </a:r>
          </a:p>
        </p:txBody>
      </p:sp>
      <p:sp>
        <p:nvSpPr>
          <p:cNvPr id="22" name="Titre 1">
            <a:extLst>
              <a:ext uri="{FF2B5EF4-FFF2-40B4-BE49-F238E27FC236}">
                <a16:creationId xmlns:a16="http://schemas.microsoft.com/office/drawing/2014/main" id="{717B22EB-D2D0-D019-DE4A-686D036E18CF}"/>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5/ Prenez le temps de vous informer / Repérez les labels</a:t>
            </a:r>
          </a:p>
        </p:txBody>
      </p:sp>
      <p:sp>
        <p:nvSpPr>
          <p:cNvPr id="23" name="Espace réservé du contenu 2">
            <a:extLst>
              <a:ext uri="{FF2B5EF4-FFF2-40B4-BE49-F238E27FC236}">
                <a16:creationId xmlns:a16="http://schemas.microsoft.com/office/drawing/2014/main" id="{5E5393A3-B944-CD3A-B998-ABDB13880754}"/>
              </a:ext>
            </a:extLst>
          </p:cNvPr>
          <p:cNvSpPr txBox="1">
            <a:spLocks/>
          </p:cNvSpPr>
          <p:nvPr/>
        </p:nvSpPr>
        <p:spPr>
          <a:xfrm>
            <a:off x="717847" y="1537656"/>
            <a:ext cx="6120000" cy="3003499"/>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S'informer en amont en lisant la charte de la marque, ses engagements (ou leur absence), les labels obtenus permet des achats conscients. Une marque qui présente son histoire et ses modes de production, c'est souvent bon signe. Attention au "</a:t>
            </a:r>
            <a:r>
              <a:rPr lang="fr-FR" sz="1600" dirty="0" err="1">
                <a:latin typeface="Avenir Next LT Pro" panose="020B0504020202020204" pitchFamily="34" charset="0"/>
              </a:rPr>
              <a:t>Designed</a:t>
            </a:r>
            <a:r>
              <a:rPr lang="fr-FR" sz="1600" dirty="0">
                <a:latin typeface="Avenir Next LT Pro" panose="020B0504020202020204" pitchFamily="34" charset="0"/>
              </a:rPr>
              <a:t> in France" et "Made in France" qui ne garantissent pas des conditions de production écologique ni la protection des </a:t>
            </a:r>
            <a:r>
              <a:rPr lang="fr-FR" sz="1600" dirty="0" err="1">
                <a:latin typeface="Avenir Next LT Pro" panose="020B0504020202020204" pitchFamily="34" charset="0"/>
              </a:rPr>
              <a:t>ouvrier.e.s</a:t>
            </a:r>
            <a:r>
              <a:rPr lang="fr-FR" sz="1600" dirty="0">
                <a:latin typeface="Avenir Next LT Pro" panose="020B0504020202020204" pitchFamily="34" charset="0"/>
              </a:rPr>
              <a:t> du textile sur toute la chaîne de production, car seule la dernière étape de la production est renseignée sur l'étiquette.</a:t>
            </a:r>
          </a:p>
          <a:p>
            <a:pPr algn="just">
              <a:spcBef>
                <a:spcPts val="600"/>
              </a:spcBef>
              <a:spcAft>
                <a:spcPts val="600"/>
              </a:spcAft>
            </a:pPr>
            <a:r>
              <a:rPr lang="fr-FR" sz="1600" dirty="0">
                <a:latin typeface="Avenir Next LT Pro" panose="020B0504020202020204" pitchFamily="34" charset="0"/>
              </a:rPr>
              <a:t>Différents labels existent pour certifier des modes de production respectueux de l'environnement, de l'humain, équitable, traditionnelle, etc.) : </a:t>
            </a:r>
            <a:r>
              <a:rPr lang="fr-FR" sz="1600" dirty="0">
                <a:latin typeface="Avenir Next LT Pro" panose="020B0504020202020204" pitchFamily="34" charset="0"/>
                <a:hlinkClick r:id="rId10"/>
              </a:rPr>
              <a:t>LIEN 1</a:t>
            </a:r>
            <a:r>
              <a:rPr lang="fr-FR" sz="1600" dirty="0">
                <a:latin typeface="Avenir Next LT Pro" panose="020B0504020202020204" pitchFamily="34" charset="0"/>
              </a:rPr>
              <a:t> ; </a:t>
            </a:r>
            <a:r>
              <a:rPr lang="fr-FR" sz="1600" dirty="0">
                <a:latin typeface="Avenir Next LT Pro" panose="020B0504020202020204" pitchFamily="34" charset="0"/>
                <a:hlinkClick r:id="rId11"/>
              </a:rPr>
              <a:t>LIEN 2</a:t>
            </a:r>
            <a:r>
              <a:rPr lang="fr-FR" sz="1600" dirty="0">
                <a:latin typeface="Avenir Next LT Pro" panose="020B0504020202020204" pitchFamily="34" charset="0"/>
              </a:rPr>
              <a:t>. </a:t>
            </a:r>
          </a:p>
        </p:txBody>
      </p:sp>
    </p:spTree>
    <p:extLst>
      <p:ext uri="{BB962C8B-B14F-4D97-AF65-F5344CB8AC3E}">
        <p14:creationId xmlns:p14="http://schemas.microsoft.com/office/powerpoint/2010/main" val="1967633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7836913-AFDB-FFD6-3D3A-CE60586794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315" r="4546" b="11940"/>
          <a:stretch/>
        </p:blipFill>
        <p:spPr>
          <a:xfrm>
            <a:off x="2574280" y="8065446"/>
            <a:ext cx="2411114" cy="1862785"/>
          </a:xfrm>
          <a:prstGeom prst="rect">
            <a:avLst/>
          </a:prstGeom>
        </p:spPr>
      </p:pic>
      <p:sp>
        <p:nvSpPr>
          <p:cNvPr id="13" name="Titre 1">
            <a:extLst>
              <a:ext uri="{FF2B5EF4-FFF2-40B4-BE49-F238E27FC236}">
                <a16:creationId xmlns:a16="http://schemas.microsoft.com/office/drawing/2014/main" id="{E5320BEA-FBBB-DD43-BDC1-3C15127F56EF}"/>
              </a:ext>
            </a:extLst>
          </p:cNvPr>
          <p:cNvSpPr txBox="1">
            <a:spLocks/>
          </p:cNvSpPr>
          <p:nvPr/>
        </p:nvSpPr>
        <p:spPr>
          <a:xfrm>
            <a:off x="728858"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8/ Entretenez vos affaires pour les faire durer</a:t>
            </a:r>
          </a:p>
        </p:txBody>
      </p:sp>
      <p:pic>
        <p:nvPicPr>
          <p:cNvPr id="5" name="Image 4">
            <a:extLst>
              <a:ext uri="{FF2B5EF4-FFF2-40B4-BE49-F238E27FC236}">
                <a16:creationId xmlns:a16="http://schemas.microsoft.com/office/drawing/2014/main" id="{63AC1C60-D0BE-48AC-9EB2-52F9DAE0FAD4}"/>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7" name="Graphique 6">
            <a:extLst>
              <a:ext uri="{FF2B5EF4-FFF2-40B4-BE49-F238E27FC236}">
                <a16:creationId xmlns:a16="http://schemas.microsoft.com/office/drawing/2014/main" id="{BD97392E-16C5-49B9-9CC8-9009700AC8E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 y="9482578"/>
            <a:ext cx="7559675" cy="1196058"/>
          </a:xfrm>
          <a:prstGeom prst="rect">
            <a:avLst/>
          </a:prstGeom>
        </p:spPr>
      </p:pic>
      <p:pic>
        <p:nvPicPr>
          <p:cNvPr id="8" name="Graphique 7">
            <a:extLst>
              <a:ext uri="{FF2B5EF4-FFF2-40B4-BE49-F238E27FC236}">
                <a16:creationId xmlns:a16="http://schemas.microsoft.com/office/drawing/2014/main" id="{2F026FE9-0289-41CE-B10B-ED7B2DB63BE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 y="9641305"/>
            <a:ext cx="7559675" cy="1050508"/>
          </a:xfrm>
          <a:prstGeom prst="rect">
            <a:avLst/>
          </a:prstGeom>
        </p:spPr>
      </p:pic>
      <p:sp>
        <p:nvSpPr>
          <p:cNvPr id="10" name="Espace réservé du contenu 2">
            <a:extLst>
              <a:ext uri="{FF2B5EF4-FFF2-40B4-BE49-F238E27FC236}">
                <a16:creationId xmlns:a16="http://schemas.microsoft.com/office/drawing/2014/main" id="{42334B97-AF57-DD43-50C4-640FE0F65470}"/>
              </a:ext>
            </a:extLst>
          </p:cNvPr>
          <p:cNvSpPr txBox="1">
            <a:spLocks/>
          </p:cNvSpPr>
          <p:nvPr/>
        </p:nvSpPr>
        <p:spPr>
          <a:xfrm>
            <a:off x="724879" y="1502931"/>
            <a:ext cx="6120000" cy="2194895"/>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pPr>
            <a:r>
              <a:rPr lang="fr-FR" sz="1600" dirty="0">
                <a:latin typeface="Avenir Next LT Pro" panose="020B0504020202020204" pitchFamily="34" charset="0"/>
              </a:rPr>
              <a:t>Pour cela, lavez-les moins souvent et à basse température (max 30°C), en privilégiant une lessive possédant un </a:t>
            </a:r>
            <a:r>
              <a:rPr lang="fr-FR" sz="1600" dirty="0">
                <a:latin typeface="Avenir Next LT Pro" panose="020B0504020202020204" pitchFamily="34" charset="0"/>
                <a:hlinkClick r:id="rId7"/>
              </a:rPr>
              <a:t>écolabel</a:t>
            </a:r>
            <a:r>
              <a:rPr lang="fr-FR" sz="1600" dirty="0">
                <a:latin typeface="Avenir Next LT Pro" panose="020B0504020202020204" pitchFamily="34" charset="0"/>
              </a:rPr>
              <a:t>. Moins de lavages c'est aussi moins de matières polluantes (dont des microparticules de plastique) rejetées dans les eaux. Evitez également l'utilisation d'un sèche-linge qui abîme les fibres et est très énergivore.</a:t>
            </a:r>
          </a:p>
          <a:p>
            <a:pPr algn="just">
              <a:spcBef>
                <a:spcPts val="600"/>
              </a:spcBef>
              <a:spcAft>
                <a:spcPts val="600"/>
              </a:spcAft>
            </a:pPr>
            <a:r>
              <a:rPr lang="fr-FR" sz="1600" dirty="0">
                <a:latin typeface="Avenir Next LT Pro" panose="020B0504020202020204" pitchFamily="34" charset="0"/>
              </a:rPr>
              <a:t>Réparez dès que vous le pouvez. Vous êtes </a:t>
            </a:r>
            <a:r>
              <a:rPr lang="fr-FR" sz="1600" dirty="0" err="1">
                <a:latin typeface="Avenir Next LT Pro" panose="020B0504020202020204" pitchFamily="34" charset="0"/>
              </a:rPr>
              <a:t>nul.le</a:t>
            </a:r>
            <a:r>
              <a:rPr lang="fr-FR" sz="1600" dirty="0">
                <a:latin typeface="Avenir Next LT Pro" panose="020B0504020202020204" pitchFamily="34" charset="0"/>
              </a:rPr>
              <a:t> en couture ? Faites marcher les commerces de quartier ou commencez à apprendre grâce à des tutoriels sur internet.</a:t>
            </a:r>
          </a:p>
        </p:txBody>
      </p:sp>
      <p:sp>
        <p:nvSpPr>
          <p:cNvPr id="11" name="Titre 1">
            <a:extLst>
              <a:ext uri="{FF2B5EF4-FFF2-40B4-BE49-F238E27FC236}">
                <a16:creationId xmlns:a16="http://schemas.microsoft.com/office/drawing/2014/main" id="{8431234D-3F30-ECE0-864B-8FFA5C50B0E0}"/>
              </a:ext>
            </a:extLst>
          </p:cNvPr>
          <p:cNvSpPr txBox="1">
            <a:spLocks/>
          </p:cNvSpPr>
          <p:nvPr/>
        </p:nvSpPr>
        <p:spPr>
          <a:xfrm>
            <a:off x="728858" y="3634497"/>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9/ Donnez ou recyclez vos textiles</a:t>
            </a:r>
          </a:p>
        </p:txBody>
      </p:sp>
      <p:sp>
        <p:nvSpPr>
          <p:cNvPr id="12" name="Espace réservé du contenu 2">
            <a:extLst>
              <a:ext uri="{FF2B5EF4-FFF2-40B4-BE49-F238E27FC236}">
                <a16:creationId xmlns:a16="http://schemas.microsoft.com/office/drawing/2014/main" id="{86FAEE86-FB1E-A735-6A22-DB8C6E47B399}"/>
              </a:ext>
            </a:extLst>
          </p:cNvPr>
          <p:cNvSpPr txBox="1">
            <a:spLocks/>
          </p:cNvSpPr>
          <p:nvPr/>
        </p:nvSpPr>
        <p:spPr>
          <a:xfrm>
            <a:off x="728858" y="4298043"/>
            <a:ext cx="6120000" cy="1291787"/>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Pensez à trier tous vos textiles et chaussures même usés ou abîmés car ils peuvent avoir une deuxième vie [</a:t>
            </a:r>
            <a:r>
              <a:rPr lang="fr-FR" sz="1600" dirty="0">
                <a:latin typeface="Avenir Next LT Pro" panose="020B0504020202020204" pitchFamily="34" charset="0"/>
                <a:hlinkClick r:id="rId8"/>
              </a:rPr>
              <a:t>en savoir plus</a:t>
            </a:r>
            <a:r>
              <a:rPr lang="fr-FR" sz="1600" dirty="0">
                <a:latin typeface="Avenir Next LT Pro" panose="020B0504020202020204" pitchFamily="34" charset="0"/>
              </a:rPr>
              <a:t>] ! Il suffit de les rapporter dans un point d’apport volontaire prévu à cet effet : locaux d’associations, conteneurs, boutiques, etc. [</a:t>
            </a:r>
            <a:r>
              <a:rPr lang="fr-FR" sz="1600" dirty="0" err="1">
                <a:latin typeface="Avenir Next LT Pro" panose="020B0504020202020204" pitchFamily="34" charset="0"/>
                <a:hlinkClick r:id="rId9"/>
              </a:rPr>
              <a:t>RE_fashion</a:t>
            </a:r>
            <a:r>
              <a:rPr lang="fr-FR" sz="1600" dirty="0">
                <a:latin typeface="Avenir Next LT Pro" panose="020B0504020202020204" pitchFamily="34" charset="0"/>
              </a:rPr>
              <a:t>] L'économie circulaire crée de nombreux emplois.</a:t>
            </a:r>
          </a:p>
        </p:txBody>
      </p:sp>
      <p:sp>
        <p:nvSpPr>
          <p:cNvPr id="14" name="Titre 1">
            <a:extLst>
              <a:ext uri="{FF2B5EF4-FFF2-40B4-BE49-F238E27FC236}">
                <a16:creationId xmlns:a16="http://schemas.microsoft.com/office/drawing/2014/main" id="{AECFB916-3545-C84E-6DD7-A8C7CAAC19D6}"/>
              </a:ext>
            </a:extLst>
          </p:cNvPr>
          <p:cNvSpPr txBox="1">
            <a:spLocks/>
          </p:cNvSpPr>
          <p:nvPr/>
        </p:nvSpPr>
        <p:spPr>
          <a:xfrm>
            <a:off x="713868" y="5513298"/>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10/ Usez de votre pouvoir citoyen</a:t>
            </a:r>
          </a:p>
        </p:txBody>
      </p:sp>
      <p:sp>
        <p:nvSpPr>
          <p:cNvPr id="15" name="Espace réservé du contenu 2">
            <a:extLst>
              <a:ext uri="{FF2B5EF4-FFF2-40B4-BE49-F238E27FC236}">
                <a16:creationId xmlns:a16="http://schemas.microsoft.com/office/drawing/2014/main" id="{316466B6-FACB-18B6-DDF2-2A7D7A64DDE3}"/>
              </a:ext>
            </a:extLst>
          </p:cNvPr>
          <p:cNvSpPr txBox="1">
            <a:spLocks/>
          </p:cNvSpPr>
          <p:nvPr/>
        </p:nvSpPr>
        <p:spPr>
          <a:xfrm>
            <a:off x="709889" y="6175167"/>
            <a:ext cx="6120000" cy="1902446"/>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Questionnez les marques sur leurs modes de production. Vous pouvez également interpeller vos </a:t>
            </a:r>
            <a:r>
              <a:rPr lang="fr-FR" sz="1600" dirty="0" err="1">
                <a:latin typeface="Avenir Next LT Pro" panose="020B0504020202020204" pitchFamily="34" charset="0"/>
              </a:rPr>
              <a:t>élu.e.s</a:t>
            </a:r>
            <a:r>
              <a:rPr lang="fr-FR" sz="1600" dirty="0">
                <a:latin typeface="Avenir Next LT Pro" panose="020B0504020202020204" pitchFamily="34" charset="0"/>
              </a:rPr>
              <a:t> pour qu’elles et ils légifèrent sur la question. Si vous ne savez pas comment vous y prendre ou que vous n'osez pas, engagez-vous auprès d'associations ou de collectifs qui vous permettront d'organiser votre action, d'avoir plus de poids. Le Collectif éthique sur l'étiquette (</a:t>
            </a:r>
            <a:r>
              <a:rPr lang="fr-FR" sz="1600" dirty="0">
                <a:latin typeface="Avenir Next LT Pro" panose="020B0504020202020204" pitchFamily="34" charset="0"/>
                <a:hlinkClick r:id="rId10"/>
              </a:rPr>
              <a:t>LIEN</a:t>
            </a:r>
            <a:r>
              <a:rPr lang="fr-FR" sz="1600" dirty="0">
                <a:latin typeface="Avenir Next LT Pro" panose="020B0504020202020204" pitchFamily="34" charset="0"/>
              </a:rPr>
              <a:t>), par exemple, agit en faveur des droits humains et du droit à l'information des consommateurs.</a:t>
            </a:r>
          </a:p>
        </p:txBody>
      </p:sp>
    </p:spTree>
    <p:extLst>
      <p:ext uri="{BB962C8B-B14F-4D97-AF65-F5344CB8AC3E}">
        <p14:creationId xmlns:p14="http://schemas.microsoft.com/office/powerpoint/2010/main" val="18645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oiseau, oiseau de proie&#10;&#10;Description générée automatiquement">
            <a:extLst>
              <a:ext uri="{FF2B5EF4-FFF2-40B4-BE49-F238E27FC236}">
                <a16:creationId xmlns:a16="http://schemas.microsoft.com/office/drawing/2014/main" id="{1B7DD95A-AED5-4214-920B-6E6B83E5F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96" y="38099"/>
            <a:ext cx="7608306" cy="10577513"/>
          </a:xfrm>
          <a:prstGeom prst="rect">
            <a:avLst/>
          </a:prstGeom>
          <a:solidFill>
            <a:srgbClr val="2D69AE"/>
          </a:solidFill>
        </p:spPr>
      </p:pic>
      <p:pic>
        <p:nvPicPr>
          <p:cNvPr id="6" name="Image 5" descr="Une image contenant sombre, ciel nocturne&#10;&#10;Description générée automatiquement">
            <a:extLst>
              <a:ext uri="{FF2B5EF4-FFF2-40B4-BE49-F238E27FC236}">
                <a16:creationId xmlns:a16="http://schemas.microsoft.com/office/drawing/2014/main" id="{2CACE26C-C6CB-4594-A473-B760D4AF13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76" y="-76203"/>
            <a:ext cx="7656940" cy="10408594"/>
          </a:xfrm>
          <a:prstGeom prst="rect">
            <a:avLst/>
          </a:prstGeom>
          <a:solidFill>
            <a:srgbClr val="2D69AE"/>
          </a:solidFill>
        </p:spPr>
      </p:pic>
      <p:pic>
        <p:nvPicPr>
          <p:cNvPr id="31" name="Image 30">
            <a:extLst>
              <a:ext uri="{FF2B5EF4-FFF2-40B4-BE49-F238E27FC236}">
                <a16:creationId xmlns:a16="http://schemas.microsoft.com/office/drawing/2014/main" id="{16061562-37DF-4CEC-A8A6-7FC9956E9744}"/>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5080" y="8115300"/>
            <a:ext cx="7559675" cy="2614613"/>
          </a:xfrm>
          <a:prstGeom prst="rect">
            <a:avLst/>
          </a:prstGeom>
        </p:spPr>
      </p:pic>
      <p:pic>
        <p:nvPicPr>
          <p:cNvPr id="37" name="Image 36">
            <a:extLst>
              <a:ext uri="{FF2B5EF4-FFF2-40B4-BE49-F238E27FC236}">
                <a16:creationId xmlns:a16="http://schemas.microsoft.com/office/drawing/2014/main" id="{69A4876D-2FC6-4561-9BB5-95E60D7C51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2416" b="24133"/>
          <a:stretch/>
        </p:blipFill>
        <p:spPr>
          <a:xfrm>
            <a:off x="-35080" y="6696474"/>
            <a:ext cx="4435148" cy="4033440"/>
          </a:xfrm>
          <a:prstGeom prst="rect">
            <a:avLst/>
          </a:prstGeom>
        </p:spPr>
      </p:pic>
      <p:pic>
        <p:nvPicPr>
          <p:cNvPr id="16" name="Graphique 15">
            <a:extLst>
              <a:ext uri="{FF2B5EF4-FFF2-40B4-BE49-F238E27FC236}">
                <a16:creationId xmlns:a16="http://schemas.microsoft.com/office/drawing/2014/main" id="{4448D37D-1869-4F63-A671-0B09B6BC0E1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949" y="9080873"/>
            <a:ext cx="7635412" cy="1665560"/>
          </a:xfrm>
          <a:prstGeom prst="rect">
            <a:avLst/>
          </a:prstGeom>
        </p:spPr>
      </p:pic>
      <p:pic>
        <p:nvPicPr>
          <p:cNvPr id="5" name="Image 4">
            <a:extLst>
              <a:ext uri="{FF2B5EF4-FFF2-40B4-BE49-F238E27FC236}">
                <a16:creationId xmlns:a16="http://schemas.microsoft.com/office/drawing/2014/main" id="{B52DE181-5FF6-4064-92BB-4DFD6AB456D2}"/>
              </a:ext>
            </a:extLst>
          </p:cNvPr>
          <p:cNvPicPr>
            <a:picLocks noChangeAspect="1"/>
          </p:cNvPicPr>
          <p:nvPr/>
        </p:nvPicPr>
        <p:blipFill>
          <a:blip r:embed="rId9"/>
          <a:stretch>
            <a:fillRect/>
          </a:stretch>
        </p:blipFill>
        <p:spPr>
          <a:xfrm>
            <a:off x="795562" y="3535204"/>
            <a:ext cx="5898391" cy="1323491"/>
          </a:xfrm>
          <a:prstGeom prst="rect">
            <a:avLst/>
          </a:prstGeom>
        </p:spPr>
      </p:pic>
      <p:pic>
        <p:nvPicPr>
          <p:cNvPr id="41" name="Image 40">
            <a:extLst>
              <a:ext uri="{FF2B5EF4-FFF2-40B4-BE49-F238E27FC236}">
                <a16:creationId xmlns:a16="http://schemas.microsoft.com/office/drawing/2014/main" id="{8D093386-A8D6-4EE4-9239-F9E40F2A5D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04692" y="8240476"/>
            <a:ext cx="2277620" cy="2043112"/>
          </a:xfrm>
          <a:prstGeom prst="rect">
            <a:avLst/>
          </a:prstGeom>
        </p:spPr>
      </p:pic>
      <p:sp>
        <p:nvSpPr>
          <p:cNvPr id="3" name="Sous-titre 2">
            <a:extLst>
              <a:ext uri="{FF2B5EF4-FFF2-40B4-BE49-F238E27FC236}">
                <a16:creationId xmlns:a16="http://schemas.microsoft.com/office/drawing/2014/main" id="{40A27E97-88E9-474F-B7EB-9F2404C174E5}"/>
              </a:ext>
            </a:extLst>
          </p:cNvPr>
          <p:cNvSpPr>
            <a:spLocks noGrp="1"/>
          </p:cNvSpPr>
          <p:nvPr>
            <p:ph type="subTitle" idx="1"/>
          </p:nvPr>
        </p:nvSpPr>
        <p:spPr>
          <a:xfrm>
            <a:off x="724973" y="5301792"/>
            <a:ext cx="6039568" cy="1764691"/>
          </a:xfrm>
          <a:noFill/>
        </p:spPr>
        <p:txBody>
          <a:bodyPr>
            <a:normAutofit/>
          </a:bodyPr>
          <a:lstStyle/>
          <a:p>
            <a:pPr>
              <a:lnSpc>
                <a:spcPct val="120000"/>
              </a:lnSpc>
              <a:spcBef>
                <a:spcPts val="0"/>
              </a:spcBef>
            </a:pPr>
            <a:r>
              <a:rPr lang="fr-FR" sz="2800" i="1" dirty="0">
                <a:solidFill>
                  <a:schemeClr val="bg1"/>
                </a:solidFill>
                <a:latin typeface="Metropolis Light" panose="00000500000000000000" pitchFamily="50" charset="0"/>
                <a:ea typeface="Lato" panose="020F0502020204030203" pitchFamily="34" charset="0"/>
                <a:cs typeface="Lato" panose="020F0502020204030203" pitchFamily="34" charset="0"/>
              </a:rPr>
              <a:t>10 actions impactantes à mettre en place dans le domaine des </a:t>
            </a:r>
          </a:p>
          <a:p>
            <a:pPr>
              <a:lnSpc>
                <a:spcPct val="120000"/>
              </a:lnSpc>
              <a:spcBef>
                <a:spcPts val="0"/>
              </a:spcBef>
            </a:pPr>
            <a:r>
              <a:rPr lang="fr-FR" sz="2800" b="1" u="sng" dirty="0">
                <a:solidFill>
                  <a:schemeClr val="bg1"/>
                </a:solidFill>
                <a:latin typeface="Metropolis Light" panose="00000500000000000000" pitchFamily="50" charset="0"/>
                <a:ea typeface="Lato" panose="020F0502020204030203" pitchFamily="34" charset="0"/>
                <a:cs typeface="Lato" panose="020F0502020204030203" pitchFamily="34" charset="0"/>
              </a:rPr>
              <a:t>DÉCHETS</a:t>
            </a:r>
          </a:p>
        </p:txBody>
      </p:sp>
      <p:sp>
        <p:nvSpPr>
          <p:cNvPr id="25" name="Sous-titre 2">
            <a:extLst>
              <a:ext uri="{FF2B5EF4-FFF2-40B4-BE49-F238E27FC236}">
                <a16:creationId xmlns:a16="http://schemas.microsoft.com/office/drawing/2014/main" id="{A6795C6D-C8BC-4372-8E5E-79EAFC2BE906}"/>
              </a:ext>
            </a:extLst>
          </p:cNvPr>
          <p:cNvSpPr txBox="1">
            <a:spLocks/>
          </p:cNvSpPr>
          <p:nvPr/>
        </p:nvSpPr>
        <p:spPr>
          <a:xfrm>
            <a:off x="656565" y="2206856"/>
            <a:ext cx="6176385" cy="1196737"/>
          </a:xfrm>
          <a:prstGeom prst="rect">
            <a:avLst/>
          </a:prstGeom>
          <a:noFill/>
        </p:spPr>
        <p:txBody>
          <a:bodyPr vert="horz" lIns="91440" tIns="45720" rIns="91440" bIns="45720" rtlCol="0">
            <a:normAutofit lnSpcReduction="10000"/>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nSpc>
                <a:spcPct val="100000"/>
              </a:lnSpc>
              <a:spcAft>
                <a:spcPts val="600"/>
              </a:spcAft>
            </a:pPr>
            <a:r>
              <a:rPr lang="fr-FR" sz="4000" dirty="0">
                <a:solidFill>
                  <a:schemeClr val="bg1"/>
                </a:solidFill>
                <a:latin typeface="Metropolis Black" panose="00000A00000000000000" pitchFamily="50" charset="0"/>
                <a:ea typeface="Lato" panose="020F0502020204030203" pitchFamily="34" charset="0"/>
                <a:cs typeface="Lato" panose="020F0502020204030203" pitchFamily="34" charset="0"/>
              </a:rPr>
              <a:t>RÉALISER UNE ANIMATION</a:t>
            </a:r>
          </a:p>
        </p:txBody>
      </p:sp>
      <p:pic>
        <p:nvPicPr>
          <p:cNvPr id="8" name="Image 7">
            <a:extLst>
              <a:ext uri="{FF2B5EF4-FFF2-40B4-BE49-F238E27FC236}">
                <a16:creationId xmlns:a16="http://schemas.microsoft.com/office/drawing/2014/main" id="{89551CB7-835D-7543-8D04-EF0D5C2EA95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2602" y="313760"/>
            <a:ext cx="1624376" cy="1258027"/>
          </a:xfrm>
          <a:prstGeom prst="rect">
            <a:avLst/>
          </a:prstGeom>
        </p:spPr>
      </p:pic>
      <p:sp>
        <p:nvSpPr>
          <p:cNvPr id="24" name="Sous-titre 2">
            <a:extLst>
              <a:ext uri="{FF2B5EF4-FFF2-40B4-BE49-F238E27FC236}">
                <a16:creationId xmlns:a16="http://schemas.microsoft.com/office/drawing/2014/main" id="{46BBC6B3-EE5B-4634-959F-759557DE7B03}"/>
              </a:ext>
            </a:extLst>
          </p:cNvPr>
          <p:cNvSpPr txBox="1">
            <a:spLocks/>
          </p:cNvSpPr>
          <p:nvPr/>
        </p:nvSpPr>
        <p:spPr>
          <a:xfrm>
            <a:off x="909879" y="3705961"/>
            <a:ext cx="5669756" cy="981976"/>
          </a:xfrm>
          <a:prstGeom prst="rect">
            <a:avLst/>
          </a:prstGeom>
          <a:noFill/>
        </p:spPr>
        <p:txBody>
          <a:bodyPr vert="horz" lIns="91440" tIns="45720" rIns="91440" bIns="45720" rtlCol="0" anchor="ctr">
            <a:norm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spcAft>
                <a:spcPts val="600"/>
              </a:spcAft>
            </a:pPr>
            <a:r>
              <a:rPr lang="fr-FR" sz="4000" dirty="0">
                <a:solidFill>
                  <a:schemeClr val="bg1"/>
                </a:solidFill>
                <a:latin typeface="Metropolis Black" panose="00000A00000000000000" pitchFamily="50" charset="0"/>
                <a:ea typeface="Lato" panose="020F0502020204030203" pitchFamily="34" charset="0"/>
                <a:cs typeface="Lato" panose="020F0502020204030203" pitchFamily="34" charset="0"/>
              </a:rPr>
              <a:t>Action Solution</a:t>
            </a:r>
          </a:p>
        </p:txBody>
      </p:sp>
    </p:spTree>
    <p:extLst>
      <p:ext uri="{BB962C8B-B14F-4D97-AF65-F5344CB8AC3E}">
        <p14:creationId xmlns:p14="http://schemas.microsoft.com/office/powerpoint/2010/main" val="44579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174B1D72-E7F2-9DBA-BBBA-126CA884A120}"/>
              </a:ext>
            </a:extLst>
          </p:cNvPr>
          <p:cNvSpPr txBox="1">
            <a:spLocks/>
          </p:cNvSpPr>
          <p:nvPr/>
        </p:nvSpPr>
        <p:spPr>
          <a:xfrm>
            <a:off x="735681" y="703530"/>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 Réduisez le volume des déchets d’emballages</a:t>
            </a:r>
          </a:p>
        </p:txBody>
      </p:sp>
      <p:sp>
        <p:nvSpPr>
          <p:cNvPr id="9" name="Titre 1">
            <a:extLst>
              <a:ext uri="{FF2B5EF4-FFF2-40B4-BE49-F238E27FC236}">
                <a16:creationId xmlns:a16="http://schemas.microsoft.com/office/drawing/2014/main" id="{4D836332-BE4F-3547-04E5-3BDA8EFDD962}"/>
              </a:ext>
            </a:extLst>
          </p:cNvPr>
          <p:cNvSpPr txBox="1">
            <a:spLocks/>
          </p:cNvSpPr>
          <p:nvPr/>
        </p:nvSpPr>
        <p:spPr>
          <a:xfrm>
            <a:off x="735681" y="1678453"/>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2/ Privilégiez les produits et objets réutilisables</a:t>
            </a:r>
          </a:p>
        </p:txBody>
      </p:sp>
      <p:sp>
        <p:nvSpPr>
          <p:cNvPr id="10" name="Titre 1">
            <a:extLst>
              <a:ext uri="{FF2B5EF4-FFF2-40B4-BE49-F238E27FC236}">
                <a16:creationId xmlns:a16="http://schemas.microsoft.com/office/drawing/2014/main" id="{7FF03CF4-E1A3-F7A3-7DE1-835D82040C28}"/>
              </a:ext>
            </a:extLst>
          </p:cNvPr>
          <p:cNvSpPr txBox="1">
            <a:spLocks/>
          </p:cNvSpPr>
          <p:nvPr/>
        </p:nvSpPr>
        <p:spPr>
          <a:xfrm>
            <a:off x="735681" y="2495220"/>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3/ Gérez bien vos déchets à risque</a:t>
            </a:r>
          </a:p>
        </p:txBody>
      </p:sp>
      <p:sp>
        <p:nvSpPr>
          <p:cNvPr id="11" name="Titre 1">
            <a:extLst>
              <a:ext uri="{FF2B5EF4-FFF2-40B4-BE49-F238E27FC236}">
                <a16:creationId xmlns:a16="http://schemas.microsoft.com/office/drawing/2014/main" id="{2C61702D-15C2-8C8E-7E25-C572520ABEAD}"/>
              </a:ext>
            </a:extLst>
          </p:cNvPr>
          <p:cNvSpPr txBox="1">
            <a:spLocks/>
          </p:cNvSpPr>
          <p:nvPr/>
        </p:nvSpPr>
        <p:spPr>
          <a:xfrm>
            <a:off x="735681" y="3172441"/>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4/ Ne jetez plus vos mégots par terre</a:t>
            </a:r>
          </a:p>
        </p:txBody>
      </p:sp>
      <p:sp>
        <p:nvSpPr>
          <p:cNvPr id="12" name="Titre 1">
            <a:extLst>
              <a:ext uri="{FF2B5EF4-FFF2-40B4-BE49-F238E27FC236}">
                <a16:creationId xmlns:a16="http://schemas.microsoft.com/office/drawing/2014/main" id="{D493EED7-96E0-3019-461A-3B5123746982}"/>
              </a:ext>
            </a:extLst>
          </p:cNvPr>
          <p:cNvSpPr txBox="1">
            <a:spLocks/>
          </p:cNvSpPr>
          <p:nvPr/>
        </p:nvSpPr>
        <p:spPr>
          <a:xfrm>
            <a:off x="735681" y="3841209"/>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5/ Limitez le gaspillage alimentaire</a:t>
            </a:r>
          </a:p>
        </p:txBody>
      </p:sp>
      <p:sp>
        <p:nvSpPr>
          <p:cNvPr id="13" name="Titre 1">
            <a:extLst>
              <a:ext uri="{FF2B5EF4-FFF2-40B4-BE49-F238E27FC236}">
                <a16:creationId xmlns:a16="http://schemas.microsoft.com/office/drawing/2014/main" id="{CB811CB6-F79B-262A-E7B2-C495EF878C2B}"/>
              </a:ext>
            </a:extLst>
          </p:cNvPr>
          <p:cNvSpPr txBox="1">
            <a:spLocks/>
          </p:cNvSpPr>
          <p:nvPr/>
        </p:nvSpPr>
        <p:spPr>
          <a:xfrm>
            <a:off x="735681" y="4663730"/>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6/ Valorisez vos déchets grâce au compost</a:t>
            </a:r>
          </a:p>
        </p:txBody>
      </p:sp>
      <p:sp>
        <p:nvSpPr>
          <p:cNvPr id="14" name="Titre 1">
            <a:extLst>
              <a:ext uri="{FF2B5EF4-FFF2-40B4-BE49-F238E27FC236}">
                <a16:creationId xmlns:a16="http://schemas.microsoft.com/office/drawing/2014/main" id="{8F5E9A3C-D549-70A8-056B-E657C69D2053}"/>
              </a:ext>
            </a:extLst>
          </p:cNvPr>
          <p:cNvSpPr txBox="1">
            <a:spLocks/>
          </p:cNvSpPr>
          <p:nvPr/>
        </p:nvSpPr>
        <p:spPr>
          <a:xfrm>
            <a:off x="735681" y="5526221"/>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7/ Recyclez vos équipements</a:t>
            </a:r>
          </a:p>
        </p:txBody>
      </p:sp>
      <p:sp>
        <p:nvSpPr>
          <p:cNvPr id="15" name="Titre 1">
            <a:extLst>
              <a:ext uri="{FF2B5EF4-FFF2-40B4-BE49-F238E27FC236}">
                <a16:creationId xmlns:a16="http://schemas.microsoft.com/office/drawing/2014/main" id="{514A89F7-9ECE-C8B7-CDD7-E785274B2DE5}"/>
              </a:ext>
            </a:extLst>
          </p:cNvPr>
          <p:cNvSpPr txBox="1">
            <a:spLocks/>
          </p:cNvSpPr>
          <p:nvPr/>
        </p:nvSpPr>
        <p:spPr>
          <a:xfrm>
            <a:off x="735681" y="6194114"/>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8/ Donnez ou recyclez vos textiles</a:t>
            </a:r>
          </a:p>
        </p:txBody>
      </p:sp>
      <p:sp>
        <p:nvSpPr>
          <p:cNvPr id="16" name="Titre 1">
            <a:extLst>
              <a:ext uri="{FF2B5EF4-FFF2-40B4-BE49-F238E27FC236}">
                <a16:creationId xmlns:a16="http://schemas.microsoft.com/office/drawing/2014/main" id="{A36AB61A-F73C-80B6-8DA6-ED4B94291319}"/>
              </a:ext>
            </a:extLst>
          </p:cNvPr>
          <p:cNvSpPr txBox="1">
            <a:spLocks/>
          </p:cNvSpPr>
          <p:nvPr/>
        </p:nvSpPr>
        <p:spPr>
          <a:xfrm>
            <a:off x="735681" y="6852700"/>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9/ Achetez </a:t>
            </a:r>
            <a:r>
              <a:rPr lang="fr-FR" sz="2400" dirty="0" err="1">
                <a:solidFill>
                  <a:srgbClr val="255FA8"/>
                </a:solidFill>
                <a:latin typeface="Metropolis Extra Bold" panose="00000900000000000000" pitchFamily="50" charset="0"/>
              </a:rPr>
              <a:t>up-cyclé</a:t>
            </a:r>
            <a:endParaRPr lang="fr-FR" sz="2400" dirty="0">
              <a:solidFill>
                <a:srgbClr val="255FA8"/>
              </a:solidFill>
              <a:latin typeface="Metropolis Extra Bold" panose="00000900000000000000" pitchFamily="50" charset="0"/>
            </a:endParaRPr>
          </a:p>
        </p:txBody>
      </p:sp>
      <p:sp>
        <p:nvSpPr>
          <p:cNvPr id="18" name="Titre 1">
            <a:extLst>
              <a:ext uri="{FF2B5EF4-FFF2-40B4-BE49-F238E27FC236}">
                <a16:creationId xmlns:a16="http://schemas.microsoft.com/office/drawing/2014/main" id="{9EE9A324-C5E0-1C64-A2E4-6FB4E8C22AA5}"/>
              </a:ext>
            </a:extLst>
          </p:cNvPr>
          <p:cNvSpPr txBox="1">
            <a:spLocks/>
          </p:cNvSpPr>
          <p:nvPr/>
        </p:nvSpPr>
        <p:spPr>
          <a:xfrm>
            <a:off x="735681" y="7694059"/>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10/ Participez à des campagnes de ramassage de déchets</a:t>
            </a:r>
          </a:p>
        </p:txBody>
      </p:sp>
      <p:pic>
        <p:nvPicPr>
          <p:cNvPr id="19" name="Image 18">
            <a:extLst>
              <a:ext uri="{FF2B5EF4-FFF2-40B4-BE49-F238E27FC236}">
                <a16:creationId xmlns:a16="http://schemas.microsoft.com/office/drawing/2014/main" id="{9339780A-02A3-57E2-90C5-600A29FC6CED}"/>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20" name="Graphique 19">
            <a:extLst>
              <a:ext uri="{FF2B5EF4-FFF2-40B4-BE49-F238E27FC236}">
                <a16:creationId xmlns:a16="http://schemas.microsoft.com/office/drawing/2014/main" id="{154B9216-33CF-86F6-DC65-0AD0307964F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spTree>
    <p:extLst>
      <p:ext uri="{BB962C8B-B14F-4D97-AF65-F5344CB8AC3E}">
        <p14:creationId xmlns:p14="http://schemas.microsoft.com/office/powerpoint/2010/main" val="44589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174B1D72-E7F2-9DBA-BBBA-126CA884A120}"/>
              </a:ext>
            </a:extLst>
          </p:cNvPr>
          <p:cNvSpPr txBox="1">
            <a:spLocks/>
          </p:cNvSpPr>
          <p:nvPr/>
        </p:nvSpPr>
        <p:spPr>
          <a:xfrm>
            <a:off x="735681" y="703530"/>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 Diminuez votre consommation de viande et de poisson</a:t>
            </a:r>
          </a:p>
        </p:txBody>
      </p:sp>
      <p:sp>
        <p:nvSpPr>
          <p:cNvPr id="9" name="Titre 1">
            <a:extLst>
              <a:ext uri="{FF2B5EF4-FFF2-40B4-BE49-F238E27FC236}">
                <a16:creationId xmlns:a16="http://schemas.microsoft.com/office/drawing/2014/main" id="{4D836332-BE4F-3547-04E5-3BDA8EFDD962}"/>
              </a:ext>
            </a:extLst>
          </p:cNvPr>
          <p:cNvSpPr txBox="1">
            <a:spLocks/>
          </p:cNvSpPr>
          <p:nvPr/>
        </p:nvSpPr>
        <p:spPr>
          <a:xfrm>
            <a:off x="735681" y="1512196"/>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2/ Limitez le gaspillage alimentaire</a:t>
            </a:r>
          </a:p>
        </p:txBody>
      </p:sp>
      <p:sp>
        <p:nvSpPr>
          <p:cNvPr id="10" name="Titre 1">
            <a:extLst>
              <a:ext uri="{FF2B5EF4-FFF2-40B4-BE49-F238E27FC236}">
                <a16:creationId xmlns:a16="http://schemas.microsoft.com/office/drawing/2014/main" id="{7FF03CF4-E1A3-F7A3-7DE1-835D82040C28}"/>
              </a:ext>
            </a:extLst>
          </p:cNvPr>
          <p:cNvSpPr txBox="1">
            <a:spLocks/>
          </p:cNvSpPr>
          <p:nvPr/>
        </p:nvSpPr>
        <p:spPr>
          <a:xfrm>
            <a:off x="735681" y="2162706"/>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3/ Consommez bio</a:t>
            </a:r>
          </a:p>
        </p:txBody>
      </p:sp>
      <p:sp>
        <p:nvSpPr>
          <p:cNvPr id="11" name="Titre 1">
            <a:extLst>
              <a:ext uri="{FF2B5EF4-FFF2-40B4-BE49-F238E27FC236}">
                <a16:creationId xmlns:a16="http://schemas.microsoft.com/office/drawing/2014/main" id="{2C61702D-15C2-8C8E-7E25-C572520ABEAD}"/>
              </a:ext>
            </a:extLst>
          </p:cNvPr>
          <p:cNvSpPr txBox="1">
            <a:spLocks/>
          </p:cNvSpPr>
          <p:nvPr/>
        </p:nvSpPr>
        <p:spPr>
          <a:xfrm>
            <a:off x="735681" y="2950767"/>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4/ Privilégiez des produits de saison, locaux (et bio), et les circuits courts</a:t>
            </a:r>
          </a:p>
        </p:txBody>
      </p:sp>
      <p:sp>
        <p:nvSpPr>
          <p:cNvPr id="12" name="Titre 1">
            <a:extLst>
              <a:ext uri="{FF2B5EF4-FFF2-40B4-BE49-F238E27FC236}">
                <a16:creationId xmlns:a16="http://schemas.microsoft.com/office/drawing/2014/main" id="{D493EED7-96E0-3019-461A-3B5123746982}"/>
              </a:ext>
            </a:extLst>
          </p:cNvPr>
          <p:cNvSpPr txBox="1">
            <a:spLocks/>
          </p:cNvSpPr>
          <p:nvPr/>
        </p:nvSpPr>
        <p:spPr>
          <a:xfrm>
            <a:off x="735681" y="3924339"/>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5/ Achetez des produits issus du commerce équitable</a:t>
            </a:r>
          </a:p>
        </p:txBody>
      </p:sp>
      <p:sp>
        <p:nvSpPr>
          <p:cNvPr id="13" name="Titre 1">
            <a:extLst>
              <a:ext uri="{FF2B5EF4-FFF2-40B4-BE49-F238E27FC236}">
                <a16:creationId xmlns:a16="http://schemas.microsoft.com/office/drawing/2014/main" id="{CB811CB6-F79B-262A-E7B2-C495EF878C2B}"/>
              </a:ext>
            </a:extLst>
          </p:cNvPr>
          <p:cNvSpPr txBox="1">
            <a:spLocks/>
          </p:cNvSpPr>
          <p:nvPr/>
        </p:nvSpPr>
        <p:spPr>
          <a:xfrm>
            <a:off x="735681" y="4719150"/>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6/ Prenez goût au fait maison</a:t>
            </a:r>
          </a:p>
        </p:txBody>
      </p:sp>
      <p:sp>
        <p:nvSpPr>
          <p:cNvPr id="14" name="Titre 1">
            <a:extLst>
              <a:ext uri="{FF2B5EF4-FFF2-40B4-BE49-F238E27FC236}">
                <a16:creationId xmlns:a16="http://schemas.microsoft.com/office/drawing/2014/main" id="{8F5E9A3C-D549-70A8-056B-E657C69D2053}"/>
              </a:ext>
            </a:extLst>
          </p:cNvPr>
          <p:cNvSpPr txBox="1">
            <a:spLocks/>
          </p:cNvSpPr>
          <p:nvPr/>
        </p:nvSpPr>
        <p:spPr>
          <a:xfrm>
            <a:off x="735681" y="5540072"/>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7/ Equilibrez et variez votre alimentation</a:t>
            </a:r>
          </a:p>
        </p:txBody>
      </p:sp>
      <p:sp>
        <p:nvSpPr>
          <p:cNvPr id="15" name="Titre 1">
            <a:extLst>
              <a:ext uri="{FF2B5EF4-FFF2-40B4-BE49-F238E27FC236}">
                <a16:creationId xmlns:a16="http://schemas.microsoft.com/office/drawing/2014/main" id="{514A89F7-9ECE-C8B7-CDD7-E785274B2DE5}"/>
              </a:ext>
            </a:extLst>
          </p:cNvPr>
          <p:cNvSpPr txBox="1">
            <a:spLocks/>
          </p:cNvSpPr>
          <p:nvPr/>
        </p:nvSpPr>
        <p:spPr>
          <a:xfrm>
            <a:off x="735681" y="6512767"/>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8/ Partagez lorsque vous avez eu les yeux plus gros que le ventre</a:t>
            </a:r>
          </a:p>
        </p:txBody>
      </p:sp>
      <p:sp>
        <p:nvSpPr>
          <p:cNvPr id="16" name="Titre 1">
            <a:extLst>
              <a:ext uri="{FF2B5EF4-FFF2-40B4-BE49-F238E27FC236}">
                <a16:creationId xmlns:a16="http://schemas.microsoft.com/office/drawing/2014/main" id="{A36AB61A-F73C-80B6-8DA6-ED4B94291319}"/>
              </a:ext>
            </a:extLst>
          </p:cNvPr>
          <p:cNvSpPr txBox="1">
            <a:spLocks/>
          </p:cNvSpPr>
          <p:nvPr/>
        </p:nvSpPr>
        <p:spPr>
          <a:xfrm>
            <a:off x="735681" y="7351460"/>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9/ Faites évoluer l’offre</a:t>
            </a:r>
          </a:p>
        </p:txBody>
      </p:sp>
      <p:sp>
        <p:nvSpPr>
          <p:cNvPr id="18" name="Titre 1">
            <a:extLst>
              <a:ext uri="{FF2B5EF4-FFF2-40B4-BE49-F238E27FC236}">
                <a16:creationId xmlns:a16="http://schemas.microsoft.com/office/drawing/2014/main" id="{9EE9A324-C5E0-1C64-A2E4-6FB4E8C22AA5}"/>
              </a:ext>
            </a:extLst>
          </p:cNvPr>
          <p:cNvSpPr txBox="1">
            <a:spLocks/>
          </p:cNvSpPr>
          <p:nvPr/>
        </p:nvSpPr>
        <p:spPr>
          <a:xfrm>
            <a:off x="735681" y="8178962"/>
            <a:ext cx="6112042" cy="910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10/ Eduquez, discutez, partagez, interpelez</a:t>
            </a:r>
          </a:p>
        </p:txBody>
      </p:sp>
      <p:pic>
        <p:nvPicPr>
          <p:cNvPr id="19" name="Image 18">
            <a:extLst>
              <a:ext uri="{FF2B5EF4-FFF2-40B4-BE49-F238E27FC236}">
                <a16:creationId xmlns:a16="http://schemas.microsoft.com/office/drawing/2014/main" id="{9339780A-02A3-57E2-90C5-600A29FC6CED}"/>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20" name="Graphique 19">
            <a:extLst>
              <a:ext uri="{FF2B5EF4-FFF2-40B4-BE49-F238E27FC236}">
                <a16:creationId xmlns:a16="http://schemas.microsoft.com/office/drawing/2014/main" id="{154B9216-33CF-86F6-DC65-0AD0307964F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spTree>
    <p:extLst>
      <p:ext uri="{BB962C8B-B14F-4D97-AF65-F5344CB8AC3E}">
        <p14:creationId xmlns:p14="http://schemas.microsoft.com/office/powerpoint/2010/main" val="80737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E5320BEA-FBBB-DD43-BDC1-3C15127F56EF}"/>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 Réduisez le volume des déchets d’emballages</a:t>
            </a:r>
          </a:p>
        </p:txBody>
      </p:sp>
      <p:pic>
        <p:nvPicPr>
          <p:cNvPr id="5" name="Image 4">
            <a:extLst>
              <a:ext uri="{FF2B5EF4-FFF2-40B4-BE49-F238E27FC236}">
                <a16:creationId xmlns:a16="http://schemas.microsoft.com/office/drawing/2014/main" id="{63AC1C60-D0BE-48AC-9EB2-52F9DAE0FAD4}"/>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7" name="Graphique 6">
            <a:extLst>
              <a:ext uri="{FF2B5EF4-FFF2-40B4-BE49-F238E27FC236}">
                <a16:creationId xmlns:a16="http://schemas.microsoft.com/office/drawing/2014/main" id="{BD97392E-16C5-49B9-9CC8-9009700AC8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8" name="Graphique 7">
            <a:extLst>
              <a:ext uri="{FF2B5EF4-FFF2-40B4-BE49-F238E27FC236}">
                <a16:creationId xmlns:a16="http://schemas.microsoft.com/office/drawing/2014/main" id="{2F026FE9-0289-41CE-B10B-ED7B2DB63B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0" name="Espace réservé du contenu 2">
            <a:extLst>
              <a:ext uri="{FF2B5EF4-FFF2-40B4-BE49-F238E27FC236}">
                <a16:creationId xmlns:a16="http://schemas.microsoft.com/office/drawing/2014/main" id="{42334B97-AF57-DD43-50C4-640FE0F65470}"/>
              </a:ext>
            </a:extLst>
          </p:cNvPr>
          <p:cNvSpPr txBox="1">
            <a:spLocks/>
          </p:cNvSpPr>
          <p:nvPr/>
        </p:nvSpPr>
        <p:spPr>
          <a:xfrm>
            <a:off x="717847" y="1402746"/>
            <a:ext cx="6120000" cy="1234319"/>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Buvez l’eau du robinet. Achetez en vrac. Achetez des produits frais sur le marché ou sans emballage. Privilégiez les grands contenants. Préférez aller au restaurant à une livraison à domicile. Triez les déchets quand l’achat d’un emballage ne peut être évité.</a:t>
            </a:r>
          </a:p>
        </p:txBody>
      </p:sp>
      <p:sp>
        <p:nvSpPr>
          <p:cNvPr id="11" name="Titre 1">
            <a:extLst>
              <a:ext uri="{FF2B5EF4-FFF2-40B4-BE49-F238E27FC236}">
                <a16:creationId xmlns:a16="http://schemas.microsoft.com/office/drawing/2014/main" id="{8431234D-3F30-ECE0-864B-8FFA5C50B0E0}"/>
              </a:ext>
            </a:extLst>
          </p:cNvPr>
          <p:cNvSpPr txBox="1">
            <a:spLocks/>
          </p:cNvSpPr>
          <p:nvPr/>
        </p:nvSpPr>
        <p:spPr>
          <a:xfrm>
            <a:off x="721826" y="4487275"/>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3/ Gérez bien vos déchets à risque</a:t>
            </a:r>
          </a:p>
        </p:txBody>
      </p:sp>
      <p:sp>
        <p:nvSpPr>
          <p:cNvPr id="12" name="Espace réservé du contenu 2">
            <a:extLst>
              <a:ext uri="{FF2B5EF4-FFF2-40B4-BE49-F238E27FC236}">
                <a16:creationId xmlns:a16="http://schemas.microsoft.com/office/drawing/2014/main" id="{86FAEE86-FB1E-A735-6A22-DB8C6E47B399}"/>
              </a:ext>
            </a:extLst>
          </p:cNvPr>
          <p:cNvSpPr txBox="1">
            <a:spLocks/>
          </p:cNvSpPr>
          <p:nvPr/>
        </p:nvSpPr>
        <p:spPr>
          <a:xfrm>
            <a:off x="717847" y="5036917"/>
            <a:ext cx="6120000" cy="1987510"/>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Médicaments, piles, petits équipements électriques et électroniques, pots de peinture, solvants, vieux clichés de radio, ampoules… Certains déchets ne doivent absolument pas être jetés dans les ordures ménagères car ils font l’objet d’une récupération spécifique et, selon les cas, d’un recyclage ou d’une destruction dans des conditions rigoureuses. Ils doivent donc être retournés selon les cas en magasin, déchetterie ou pharmacie (</a:t>
            </a:r>
            <a:r>
              <a:rPr lang="fr-FR" sz="1600" dirty="0">
                <a:latin typeface="Avenir Next LT Pro" panose="020B0504020202020204" pitchFamily="34" charset="0"/>
                <a:hlinkClick r:id="rId6"/>
              </a:rPr>
              <a:t>en savoir plus</a:t>
            </a:r>
            <a:r>
              <a:rPr lang="fr-FR" sz="1600" dirty="0">
                <a:latin typeface="Avenir Next LT Pro" panose="020B0504020202020204" pitchFamily="34" charset="0"/>
              </a:rPr>
              <a:t>)</a:t>
            </a:r>
          </a:p>
        </p:txBody>
      </p:sp>
      <p:sp>
        <p:nvSpPr>
          <p:cNvPr id="14" name="Titre 1">
            <a:extLst>
              <a:ext uri="{FF2B5EF4-FFF2-40B4-BE49-F238E27FC236}">
                <a16:creationId xmlns:a16="http://schemas.microsoft.com/office/drawing/2014/main" id="{AECFB916-3545-C84E-6DD7-A8C7CAAC19D6}"/>
              </a:ext>
            </a:extLst>
          </p:cNvPr>
          <p:cNvSpPr txBox="1">
            <a:spLocks/>
          </p:cNvSpPr>
          <p:nvPr/>
        </p:nvSpPr>
        <p:spPr>
          <a:xfrm>
            <a:off x="713868" y="6678126"/>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4/ Ne jetez plus vos mégots par terre</a:t>
            </a:r>
          </a:p>
        </p:txBody>
      </p:sp>
      <p:sp>
        <p:nvSpPr>
          <p:cNvPr id="15" name="Espace réservé du contenu 2">
            <a:extLst>
              <a:ext uri="{FF2B5EF4-FFF2-40B4-BE49-F238E27FC236}">
                <a16:creationId xmlns:a16="http://schemas.microsoft.com/office/drawing/2014/main" id="{316466B6-FACB-18B6-DDF2-2A7D7A64DDE3}"/>
              </a:ext>
            </a:extLst>
          </p:cNvPr>
          <p:cNvSpPr txBox="1">
            <a:spLocks/>
          </p:cNvSpPr>
          <p:nvPr/>
        </p:nvSpPr>
        <p:spPr>
          <a:xfrm>
            <a:off x="709889" y="7274521"/>
            <a:ext cx="6120000" cy="2604041"/>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Les mégots représentent jusqu’à 40 % des déchets ramassés lors des campagnes de nettoyage des villes, de la nature ou des plages, partout dans le monde. Un seul mégot peut polluer 500 litres d’eau du fait des substances chimiques qui le composent. On estime à  2 150 milliards par an le nombre de mégots qui finissent leur course dans les océans. Il faudra 12 ans pour que ces mégots se dégradent complètement. Leur collecte, leur diminution, leur recyclage et la sensibilisation du public fumeur sont donc des enjeux majeurs pour la santé et la planète (</a:t>
            </a:r>
            <a:r>
              <a:rPr lang="fr-FR" sz="1600" dirty="0">
                <a:latin typeface="Avenir Next LT Pro" panose="020B0504020202020204" pitchFamily="34" charset="0"/>
                <a:hlinkClick r:id="rId7"/>
              </a:rPr>
              <a:t>en savoir plus</a:t>
            </a:r>
            <a:r>
              <a:rPr lang="fr-FR" sz="1600" dirty="0">
                <a:latin typeface="Avenir Next LT Pro" panose="020B0504020202020204" pitchFamily="34" charset="0"/>
              </a:rPr>
              <a:t>)</a:t>
            </a:r>
          </a:p>
        </p:txBody>
      </p:sp>
      <p:sp>
        <p:nvSpPr>
          <p:cNvPr id="18" name="Titre 1">
            <a:extLst>
              <a:ext uri="{FF2B5EF4-FFF2-40B4-BE49-F238E27FC236}">
                <a16:creationId xmlns:a16="http://schemas.microsoft.com/office/drawing/2014/main" id="{BD7E71E0-2DF5-E623-C08F-56FF2969D646}"/>
              </a:ext>
            </a:extLst>
          </p:cNvPr>
          <p:cNvSpPr txBox="1">
            <a:spLocks/>
          </p:cNvSpPr>
          <p:nvPr/>
        </p:nvSpPr>
        <p:spPr>
          <a:xfrm>
            <a:off x="709889" y="2574382"/>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2/ Privilégiez les produits et objets réutilisables</a:t>
            </a:r>
          </a:p>
        </p:txBody>
      </p:sp>
      <p:sp>
        <p:nvSpPr>
          <p:cNvPr id="19" name="Espace réservé du contenu 2">
            <a:extLst>
              <a:ext uri="{FF2B5EF4-FFF2-40B4-BE49-F238E27FC236}">
                <a16:creationId xmlns:a16="http://schemas.microsoft.com/office/drawing/2014/main" id="{A184C7D2-2E22-A3A1-CE34-4CB4A165EF92}"/>
              </a:ext>
            </a:extLst>
          </p:cNvPr>
          <p:cNvSpPr txBox="1">
            <a:spLocks/>
          </p:cNvSpPr>
          <p:nvPr/>
        </p:nvSpPr>
        <p:spPr>
          <a:xfrm>
            <a:off x="705910" y="3248719"/>
            <a:ext cx="6120000" cy="1487221"/>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Investissez dans du matériel de qualité qui durera longtemps. Ce principe peut s'appliquer pour tous vos achats que ce soit de vêtements, d'électro-ménager, d'appareils divers, mais aussi pour les usages quotidiens (gourde, bento, cafetière italienne, etc.). Si le coût initial peut paraître supérieur, il est souvent rattraper dans le temps.</a:t>
            </a:r>
          </a:p>
        </p:txBody>
      </p:sp>
    </p:spTree>
    <p:extLst>
      <p:ext uri="{BB962C8B-B14F-4D97-AF65-F5344CB8AC3E}">
        <p14:creationId xmlns:p14="http://schemas.microsoft.com/office/powerpoint/2010/main" val="33163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3AC1C60-D0BE-48AC-9EB2-52F9DAE0FAD4}"/>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7" name="Graphique 6">
            <a:extLst>
              <a:ext uri="{FF2B5EF4-FFF2-40B4-BE49-F238E27FC236}">
                <a16:creationId xmlns:a16="http://schemas.microsoft.com/office/drawing/2014/main" id="{BD97392E-16C5-49B9-9CC8-9009700AC8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8" name="Graphique 7">
            <a:extLst>
              <a:ext uri="{FF2B5EF4-FFF2-40B4-BE49-F238E27FC236}">
                <a16:creationId xmlns:a16="http://schemas.microsoft.com/office/drawing/2014/main" id="{2F026FE9-0289-41CE-B10B-ED7B2DB63B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1" name="Titre 1">
            <a:extLst>
              <a:ext uri="{FF2B5EF4-FFF2-40B4-BE49-F238E27FC236}">
                <a16:creationId xmlns:a16="http://schemas.microsoft.com/office/drawing/2014/main" id="{8431234D-3F30-ECE0-864B-8FFA5C50B0E0}"/>
              </a:ext>
            </a:extLst>
          </p:cNvPr>
          <p:cNvSpPr txBox="1">
            <a:spLocks/>
          </p:cNvSpPr>
          <p:nvPr/>
        </p:nvSpPr>
        <p:spPr>
          <a:xfrm>
            <a:off x="721826" y="468000"/>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5/ Limitez le gaspillage alimentaire</a:t>
            </a:r>
          </a:p>
        </p:txBody>
      </p:sp>
      <p:sp>
        <p:nvSpPr>
          <p:cNvPr id="12" name="Espace réservé du contenu 2">
            <a:extLst>
              <a:ext uri="{FF2B5EF4-FFF2-40B4-BE49-F238E27FC236}">
                <a16:creationId xmlns:a16="http://schemas.microsoft.com/office/drawing/2014/main" id="{86FAEE86-FB1E-A735-6A22-DB8C6E47B399}"/>
              </a:ext>
            </a:extLst>
          </p:cNvPr>
          <p:cNvSpPr txBox="1">
            <a:spLocks/>
          </p:cNvSpPr>
          <p:nvPr/>
        </p:nvSpPr>
        <p:spPr>
          <a:xfrm>
            <a:off x="717847" y="1046807"/>
            <a:ext cx="6120000" cy="1290817"/>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Organisez vos courses (faites une liste, mangez avant, privilégiez le vrac, etc…), pensez vos rangements, prenez soin du frais [</a:t>
            </a:r>
            <a:r>
              <a:rPr lang="fr-FR" sz="1600" dirty="0">
                <a:latin typeface="Avenir Next LT Pro" panose="020B0504020202020204" pitchFamily="34" charset="0"/>
                <a:hlinkClick r:id="rId6"/>
              </a:rPr>
              <a:t>tuto</a:t>
            </a:r>
            <a:r>
              <a:rPr lang="fr-FR" sz="1600" dirty="0">
                <a:latin typeface="Avenir Next LT Pro" panose="020B0504020202020204" pitchFamily="34" charset="0"/>
              </a:rPr>
              <a:t>], gérez les dates de péremption, cuisinez les restes </a:t>
            </a:r>
            <a:r>
              <a:rPr lang="fr-FR" sz="1600" dirty="0">
                <a:latin typeface="Avenir Next LT Pro" panose="020B0504020202020204" pitchFamily="34" charset="0"/>
                <a:hlinkClick r:id="rId7"/>
              </a:rPr>
              <a:t>[appli</a:t>
            </a:r>
            <a:r>
              <a:rPr lang="fr-FR" sz="1600" dirty="0">
                <a:latin typeface="Avenir Next LT Pro" panose="020B0504020202020204" pitchFamily="34" charset="0"/>
              </a:rPr>
              <a:t>], partagez avec vos voisins, votre quartier, une association. [</a:t>
            </a:r>
            <a:r>
              <a:rPr lang="fr-FR" sz="1600" dirty="0">
                <a:latin typeface="Avenir Next LT Pro" panose="020B0504020202020204" pitchFamily="34" charset="0"/>
                <a:hlinkClick r:id="rId8"/>
              </a:rPr>
              <a:t>50 mesures détaillées</a:t>
            </a:r>
            <a:r>
              <a:rPr lang="fr-FR" sz="1600" dirty="0">
                <a:latin typeface="Avenir Next LT Pro" panose="020B0504020202020204" pitchFamily="34" charset="0"/>
              </a:rPr>
              <a:t>]</a:t>
            </a:r>
          </a:p>
        </p:txBody>
      </p:sp>
      <p:sp>
        <p:nvSpPr>
          <p:cNvPr id="16" name="Titre 1">
            <a:extLst>
              <a:ext uri="{FF2B5EF4-FFF2-40B4-BE49-F238E27FC236}">
                <a16:creationId xmlns:a16="http://schemas.microsoft.com/office/drawing/2014/main" id="{A96A9BE7-25E8-0D86-7B1F-ACD6EFD38CBD}"/>
              </a:ext>
            </a:extLst>
          </p:cNvPr>
          <p:cNvSpPr txBox="1">
            <a:spLocks/>
          </p:cNvSpPr>
          <p:nvPr/>
        </p:nvSpPr>
        <p:spPr>
          <a:xfrm>
            <a:off x="721826" y="2247558"/>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6/ Valorisez vos déchets grâce au compost</a:t>
            </a:r>
          </a:p>
        </p:txBody>
      </p:sp>
      <p:sp>
        <p:nvSpPr>
          <p:cNvPr id="17" name="Espace réservé du contenu 2">
            <a:extLst>
              <a:ext uri="{FF2B5EF4-FFF2-40B4-BE49-F238E27FC236}">
                <a16:creationId xmlns:a16="http://schemas.microsoft.com/office/drawing/2014/main" id="{9DBF753F-CCD0-4654-1A39-D462AF5C908A}"/>
              </a:ext>
            </a:extLst>
          </p:cNvPr>
          <p:cNvSpPr txBox="1">
            <a:spLocks/>
          </p:cNvSpPr>
          <p:nvPr/>
        </p:nvSpPr>
        <p:spPr>
          <a:xfrm>
            <a:off x="717847" y="3004650"/>
            <a:ext cx="6120000" cy="195865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Les déchets organiques (épluchures de légumes, restes de repas, tontes de gazon, feuilles mortes...) composent 40 à 60 % de notre poubelle d’ordures ménagères. Vous pouvez les valoriser grâce au </a:t>
            </a:r>
            <a:r>
              <a:rPr lang="fr-FR" sz="1600" dirty="0">
                <a:latin typeface="Avenir Next LT Pro" panose="020B0504020202020204" pitchFamily="34" charset="0"/>
                <a:hlinkClick r:id="rId9"/>
              </a:rPr>
              <a:t>compostage</a:t>
            </a:r>
            <a:r>
              <a:rPr lang="fr-FR" sz="1600" dirty="0">
                <a:latin typeface="Avenir Next LT Pro" panose="020B0504020202020204" pitchFamily="34" charset="0"/>
              </a:rPr>
              <a:t> et au paillage. Cela améliore la fertilité de la terre des jardins ou des plantes en pot, sans produits chimiques. Un geste doublement bénéfique puisque cela réduit les déchets produits et cela fait du bien aux plantations. En plus, c’est facile et c’est gratuit (</a:t>
            </a:r>
            <a:r>
              <a:rPr lang="fr-FR" sz="1600" dirty="0">
                <a:latin typeface="Avenir Next LT Pro" panose="020B0504020202020204" pitchFamily="34" charset="0"/>
                <a:hlinkClick r:id="rId10"/>
              </a:rPr>
              <a:t>en savoir plus</a:t>
            </a:r>
            <a:r>
              <a:rPr lang="fr-FR" sz="1600" dirty="0">
                <a:latin typeface="Avenir Next LT Pro" panose="020B0504020202020204" pitchFamily="34" charset="0"/>
              </a:rPr>
              <a:t>)</a:t>
            </a:r>
          </a:p>
        </p:txBody>
      </p:sp>
      <p:sp>
        <p:nvSpPr>
          <p:cNvPr id="18" name="Titre 1">
            <a:extLst>
              <a:ext uri="{FF2B5EF4-FFF2-40B4-BE49-F238E27FC236}">
                <a16:creationId xmlns:a16="http://schemas.microsoft.com/office/drawing/2014/main" id="{D552A3B7-6B22-B260-DE2A-C91283D715E5}"/>
              </a:ext>
            </a:extLst>
          </p:cNvPr>
          <p:cNvSpPr txBox="1">
            <a:spLocks/>
          </p:cNvSpPr>
          <p:nvPr/>
        </p:nvSpPr>
        <p:spPr>
          <a:xfrm>
            <a:off x="721826" y="4675740"/>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7/ Recyclez vos équipements</a:t>
            </a:r>
          </a:p>
        </p:txBody>
      </p:sp>
      <p:sp>
        <p:nvSpPr>
          <p:cNvPr id="19" name="Espace réservé du contenu 2">
            <a:extLst>
              <a:ext uri="{FF2B5EF4-FFF2-40B4-BE49-F238E27FC236}">
                <a16:creationId xmlns:a16="http://schemas.microsoft.com/office/drawing/2014/main" id="{931EA834-17A3-7DCE-BD43-642676D1E878}"/>
              </a:ext>
            </a:extLst>
          </p:cNvPr>
          <p:cNvSpPr txBox="1">
            <a:spLocks/>
          </p:cNvSpPr>
          <p:nvPr/>
        </p:nvSpPr>
        <p:spPr>
          <a:xfrm>
            <a:off x="717847" y="5238863"/>
            <a:ext cx="6120000" cy="2291857"/>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La plupart des matériaux que contiennent les équipements électroniques sont recyclables et réutilisables, voire précieux (or, platine…) ou très rares (tantale, lanthane, néodyme, yttrium…). D'autres sont dangereux pour l’environnement et la santé (plomb, brome, arsenic, chlore, mercure, cadmium…) et doivent être traités en conséquence. Vous pouvez déposer votre matériel en déchetterie et dans certains magasins mettant à votre disposition des bacs de recyclage en libre accès pour les petits équipements (moins de 25 cm de diagonale) : c’est la reprise « 1 pour 0 ». [</a:t>
            </a:r>
            <a:r>
              <a:rPr lang="fr-FR" sz="1600" dirty="0">
                <a:latin typeface="Avenir Next LT Pro" panose="020B0504020202020204" pitchFamily="34" charset="0"/>
                <a:hlinkClick r:id="rId11"/>
              </a:rPr>
              <a:t>en savoir plus</a:t>
            </a:r>
            <a:r>
              <a:rPr lang="fr-FR" sz="1600" dirty="0">
                <a:latin typeface="Avenir Next LT Pro" panose="020B0504020202020204" pitchFamily="34" charset="0"/>
              </a:rPr>
              <a:t>]</a:t>
            </a:r>
          </a:p>
        </p:txBody>
      </p:sp>
      <p:sp>
        <p:nvSpPr>
          <p:cNvPr id="20" name="Titre 1">
            <a:extLst>
              <a:ext uri="{FF2B5EF4-FFF2-40B4-BE49-F238E27FC236}">
                <a16:creationId xmlns:a16="http://schemas.microsoft.com/office/drawing/2014/main" id="{2C069067-CE0B-FC0C-DFAE-5AEF860B71CD}"/>
              </a:ext>
            </a:extLst>
          </p:cNvPr>
          <p:cNvSpPr txBox="1">
            <a:spLocks/>
          </p:cNvSpPr>
          <p:nvPr/>
        </p:nvSpPr>
        <p:spPr>
          <a:xfrm>
            <a:off x="717847" y="7368428"/>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8/ Donnez ou recyclez vos textiles</a:t>
            </a:r>
          </a:p>
        </p:txBody>
      </p:sp>
      <p:sp>
        <p:nvSpPr>
          <p:cNvPr id="21" name="Espace réservé du contenu 2">
            <a:extLst>
              <a:ext uri="{FF2B5EF4-FFF2-40B4-BE49-F238E27FC236}">
                <a16:creationId xmlns:a16="http://schemas.microsoft.com/office/drawing/2014/main" id="{43D25C2C-F258-7293-882E-B449BC98EB52}"/>
              </a:ext>
            </a:extLst>
          </p:cNvPr>
          <p:cNvSpPr txBox="1">
            <a:spLocks/>
          </p:cNvSpPr>
          <p:nvPr/>
        </p:nvSpPr>
        <p:spPr>
          <a:xfrm>
            <a:off x="713868" y="7931552"/>
            <a:ext cx="6120000" cy="1436754"/>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Pensez à trier tous vos textiles et chaussures même usés ou abîmés car ils peuvent avoir une deuxième vie [</a:t>
            </a:r>
            <a:r>
              <a:rPr lang="fr-FR" sz="1600" dirty="0">
                <a:latin typeface="Avenir Next LT Pro" panose="020B0504020202020204" pitchFamily="34" charset="0"/>
                <a:hlinkClick r:id="rId12"/>
              </a:rPr>
              <a:t>en savoir plus</a:t>
            </a:r>
            <a:r>
              <a:rPr lang="fr-FR" sz="1600" dirty="0">
                <a:latin typeface="Avenir Next LT Pro" panose="020B0504020202020204" pitchFamily="34" charset="0"/>
              </a:rPr>
              <a:t>]. Il suffit de les rapporter dans un point d’apport volontaire prévu à cet effet : locaux d’associations, conteneurs, boutiques, etc. [</a:t>
            </a:r>
            <a:r>
              <a:rPr lang="fr-FR" sz="1600" dirty="0" err="1">
                <a:latin typeface="Avenir Next LT Pro" panose="020B0504020202020204" pitchFamily="34" charset="0"/>
                <a:hlinkClick r:id="rId13"/>
              </a:rPr>
              <a:t>RE_fashion</a:t>
            </a:r>
            <a:r>
              <a:rPr lang="fr-FR" sz="1600" dirty="0">
                <a:latin typeface="Avenir Next LT Pro" panose="020B0504020202020204" pitchFamily="34" charset="0"/>
              </a:rPr>
              <a:t>] L'économie circulaire crée de nombreux emplois.</a:t>
            </a:r>
          </a:p>
        </p:txBody>
      </p:sp>
    </p:spTree>
    <p:extLst>
      <p:ext uri="{BB962C8B-B14F-4D97-AF65-F5344CB8AC3E}">
        <p14:creationId xmlns:p14="http://schemas.microsoft.com/office/powerpoint/2010/main" val="2053774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3AC1C60-D0BE-48AC-9EB2-52F9DAE0FAD4}"/>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7" name="Graphique 6">
            <a:extLst>
              <a:ext uri="{FF2B5EF4-FFF2-40B4-BE49-F238E27FC236}">
                <a16:creationId xmlns:a16="http://schemas.microsoft.com/office/drawing/2014/main" id="{BD97392E-16C5-49B9-9CC8-9009700AC8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8" name="Graphique 7">
            <a:extLst>
              <a:ext uri="{FF2B5EF4-FFF2-40B4-BE49-F238E27FC236}">
                <a16:creationId xmlns:a16="http://schemas.microsoft.com/office/drawing/2014/main" id="{2F026FE9-0289-41CE-B10B-ED7B2DB63B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1" name="Titre 1">
            <a:extLst>
              <a:ext uri="{FF2B5EF4-FFF2-40B4-BE49-F238E27FC236}">
                <a16:creationId xmlns:a16="http://schemas.microsoft.com/office/drawing/2014/main" id="{8431234D-3F30-ECE0-864B-8FFA5C50B0E0}"/>
              </a:ext>
            </a:extLst>
          </p:cNvPr>
          <p:cNvSpPr txBox="1">
            <a:spLocks/>
          </p:cNvSpPr>
          <p:nvPr/>
        </p:nvSpPr>
        <p:spPr>
          <a:xfrm>
            <a:off x="721826" y="468000"/>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9/ Achetez </a:t>
            </a:r>
            <a:r>
              <a:rPr lang="fr-FR" sz="2400" dirty="0" err="1">
                <a:solidFill>
                  <a:srgbClr val="255FA8"/>
                </a:solidFill>
                <a:latin typeface="Metropolis Extra Bold" panose="00000900000000000000" pitchFamily="50" charset="0"/>
              </a:rPr>
              <a:t>up-cyclé</a:t>
            </a:r>
            <a:endParaRPr lang="fr-FR" sz="2400" dirty="0">
              <a:solidFill>
                <a:srgbClr val="255FA8"/>
              </a:solidFill>
              <a:latin typeface="Metropolis Extra Bold" panose="00000900000000000000" pitchFamily="50" charset="0"/>
            </a:endParaRPr>
          </a:p>
        </p:txBody>
      </p:sp>
      <p:sp>
        <p:nvSpPr>
          <p:cNvPr id="12" name="Espace réservé du contenu 2">
            <a:extLst>
              <a:ext uri="{FF2B5EF4-FFF2-40B4-BE49-F238E27FC236}">
                <a16:creationId xmlns:a16="http://schemas.microsoft.com/office/drawing/2014/main" id="{86FAEE86-FB1E-A735-6A22-DB8C6E47B399}"/>
              </a:ext>
            </a:extLst>
          </p:cNvPr>
          <p:cNvSpPr txBox="1">
            <a:spLocks/>
          </p:cNvSpPr>
          <p:nvPr/>
        </p:nvSpPr>
        <p:spPr>
          <a:xfrm>
            <a:off x="717847" y="1046807"/>
            <a:ext cx="6120000" cy="1290817"/>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Pour vos achats de mobiliers, déco, outils, vêtements... pensez à regarder du côté des entreprises ou associations qui proposent de l’</a:t>
            </a:r>
            <a:r>
              <a:rPr lang="fr-FR" sz="1600" dirty="0" err="1">
                <a:latin typeface="Avenir Next LT Pro" panose="020B0504020202020204" pitchFamily="34" charset="0"/>
                <a:hlinkClick r:id="rId6"/>
              </a:rPr>
              <a:t>upcyling</a:t>
            </a:r>
            <a:r>
              <a:rPr lang="fr-FR" sz="1600" dirty="0">
                <a:latin typeface="Avenir Next LT Pro" panose="020B0504020202020204" pitchFamily="34" charset="0"/>
              </a:rPr>
              <a:t> (surcyclage), c’est-à-dire qui valorisent les objets ou produits usagés en leur donnant une nouvelle vie plus qualitative. L’</a:t>
            </a:r>
            <a:r>
              <a:rPr lang="fr-FR" sz="1600" dirty="0" err="1">
                <a:latin typeface="Avenir Next LT Pro" panose="020B0504020202020204" pitchFamily="34" charset="0"/>
              </a:rPr>
              <a:t>upcycling</a:t>
            </a:r>
            <a:r>
              <a:rPr lang="fr-FR" sz="1600" dirty="0">
                <a:latin typeface="Avenir Next LT Pro" panose="020B0504020202020204" pitchFamily="34" charset="0"/>
              </a:rPr>
              <a:t> a un impact positif sur l’environnement grâce à l’économie d’énergie et de matières premières, il permet d'éviter le gaspillage et de réduire la production de déchets. Le concept favorise la création d’objets uniques et la pratique est accessible à toutes et tous, tout le temps. Une pratique responsable, éthique et à impact positif sur l’environnement en résumé.</a:t>
            </a:r>
          </a:p>
        </p:txBody>
      </p:sp>
      <p:sp>
        <p:nvSpPr>
          <p:cNvPr id="16" name="Titre 1">
            <a:extLst>
              <a:ext uri="{FF2B5EF4-FFF2-40B4-BE49-F238E27FC236}">
                <a16:creationId xmlns:a16="http://schemas.microsoft.com/office/drawing/2014/main" id="{A96A9BE7-25E8-0D86-7B1F-ACD6EFD38CBD}"/>
              </a:ext>
            </a:extLst>
          </p:cNvPr>
          <p:cNvSpPr txBox="1">
            <a:spLocks/>
          </p:cNvSpPr>
          <p:nvPr/>
        </p:nvSpPr>
        <p:spPr>
          <a:xfrm>
            <a:off x="721826" y="3563748"/>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10/ Participez à des campagnes de ramassage de déchets</a:t>
            </a:r>
          </a:p>
        </p:txBody>
      </p:sp>
      <p:sp>
        <p:nvSpPr>
          <p:cNvPr id="17" name="Espace réservé du contenu 2">
            <a:extLst>
              <a:ext uri="{FF2B5EF4-FFF2-40B4-BE49-F238E27FC236}">
                <a16:creationId xmlns:a16="http://schemas.microsoft.com/office/drawing/2014/main" id="{9DBF753F-CCD0-4654-1A39-D462AF5C908A}"/>
              </a:ext>
            </a:extLst>
          </p:cNvPr>
          <p:cNvSpPr txBox="1">
            <a:spLocks/>
          </p:cNvSpPr>
          <p:nvPr/>
        </p:nvSpPr>
        <p:spPr>
          <a:xfrm>
            <a:off x="717847" y="4320840"/>
            <a:ext cx="6120000" cy="195865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S’il convient de lutter contre la génération de déchets à la source, il est aussi important à court terme de limiter la </a:t>
            </a:r>
            <a:r>
              <a:rPr lang="fr-FR" sz="1600" dirty="0">
                <a:latin typeface="Avenir Next LT Pro" panose="020B0504020202020204" pitchFamily="34" charset="0"/>
                <a:hlinkClick r:id="rId7"/>
              </a:rPr>
              <a:t>pollution durable</a:t>
            </a:r>
            <a:r>
              <a:rPr lang="fr-FR" sz="1600" dirty="0">
                <a:latin typeface="Avenir Next LT Pro" panose="020B0504020202020204" pitchFamily="34" charset="0"/>
              </a:rPr>
              <a:t> des milieux. Au-delà de l’effet bénéfique immédiat, la collecte de déchets est un excellent moyen pédagogique et convivial pour encourager à la prise de conscience et en apprendre plus sur le contenu de nos poubelles. Une pratique à effectuer au sein d’un collectif ou en solo, lors de vos balades et running en forêt, à la plage, à la montagne, en ville… </a:t>
            </a:r>
            <a:r>
              <a:rPr lang="fr-FR" sz="1600" dirty="0">
                <a:latin typeface="Avenir Next LT Pro" panose="020B0504020202020204" pitchFamily="34" charset="0"/>
                <a:hlinkClick r:id="rId8"/>
              </a:rPr>
              <a:t>partout</a:t>
            </a:r>
            <a:r>
              <a:rPr lang="fr-FR" sz="1600" dirty="0">
                <a:latin typeface="Avenir Next LT Pro" panose="020B0504020202020204" pitchFamily="34" charset="0"/>
              </a:rPr>
              <a:t> !</a:t>
            </a:r>
          </a:p>
        </p:txBody>
      </p:sp>
      <p:pic>
        <p:nvPicPr>
          <p:cNvPr id="3" name="Image 2">
            <a:extLst>
              <a:ext uri="{FF2B5EF4-FFF2-40B4-BE49-F238E27FC236}">
                <a16:creationId xmlns:a16="http://schemas.microsoft.com/office/drawing/2014/main" id="{50C30691-F70B-C532-1B6C-B209C66B99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41325" y="6501165"/>
            <a:ext cx="5477024" cy="2462504"/>
          </a:xfrm>
          <a:prstGeom prst="rect">
            <a:avLst/>
          </a:prstGeom>
        </p:spPr>
      </p:pic>
      <p:sp>
        <p:nvSpPr>
          <p:cNvPr id="15" name="Espace réservé du contenu 2">
            <a:extLst>
              <a:ext uri="{FF2B5EF4-FFF2-40B4-BE49-F238E27FC236}">
                <a16:creationId xmlns:a16="http://schemas.microsoft.com/office/drawing/2014/main" id="{FD0240E0-3D57-A23F-BE9D-BCDD77C02C6D}"/>
              </a:ext>
            </a:extLst>
          </p:cNvPr>
          <p:cNvSpPr txBox="1">
            <a:spLocks/>
          </p:cNvSpPr>
          <p:nvPr/>
        </p:nvSpPr>
        <p:spPr>
          <a:xfrm>
            <a:off x="243705" y="10282207"/>
            <a:ext cx="2721168" cy="34338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200" i="1" dirty="0">
                <a:solidFill>
                  <a:schemeClr val="bg1">
                    <a:lumMod val="75000"/>
                  </a:schemeClr>
                </a:solidFill>
                <a:latin typeface="Avenir Next LT Pro" panose="020B0504020202020204" pitchFamily="34" charset="0"/>
              </a:rPr>
              <a:t>Sculpture : Artur </a:t>
            </a:r>
            <a:r>
              <a:rPr lang="fr-FR" sz="1200" i="1" dirty="0" err="1">
                <a:solidFill>
                  <a:schemeClr val="bg1">
                    <a:lumMod val="75000"/>
                  </a:schemeClr>
                </a:solidFill>
                <a:latin typeface="Avenir Next LT Pro" panose="020B0504020202020204" pitchFamily="34" charset="0"/>
              </a:rPr>
              <a:t>Bordalo</a:t>
            </a:r>
            <a:endParaRPr lang="fr-FR" sz="1200" i="1" dirty="0">
              <a:solidFill>
                <a:schemeClr val="bg1">
                  <a:lumMod val="75000"/>
                </a:schemeClr>
              </a:solidFill>
              <a:latin typeface="Avenir Next LT Pro" panose="020B0504020202020204" pitchFamily="34" charset="0"/>
            </a:endParaRPr>
          </a:p>
        </p:txBody>
      </p:sp>
    </p:spTree>
    <p:extLst>
      <p:ext uri="{BB962C8B-B14F-4D97-AF65-F5344CB8AC3E}">
        <p14:creationId xmlns:p14="http://schemas.microsoft.com/office/powerpoint/2010/main" val="266774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E5320BEA-FBBB-DD43-BDC1-3C15127F56EF}"/>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 Diminuez votre consommation de viande et de poisson</a:t>
            </a:r>
          </a:p>
        </p:txBody>
      </p:sp>
      <p:pic>
        <p:nvPicPr>
          <p:cNvPr id="5" name="Image 4">
            <a:extLst>
              <a:ext uri="{FF2B5EF4-FFF2-40B4-BE49-F238E27FC236}">
                <a16:creationId xmlns:a16="http://schemas.microsoft.com/office/drawing/2014/main" id="{63AC1C60-D0BE-48AC-9EB2-52F9DAE0FAD4}"/>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7" name="Graphique 6">
            <a:extLst>
              <a:ext uri="{FF2B5EF4-FFF2-40B4-BE49-F238E27FC236}">
                <a16:creationId xmlns:a16="http://schemas.microsoft.com/office/drawing/2014/main" id="{BD97392E-16C5-49B9-9CC8-9009700AC8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8" name="Graphique 7">
            <a:extLst>
              <a:ext uri="{FF2B5EF4-FFF2-40B4-BE49-F238E27FC236}">
                <a16:creationId xmlns:a16="http://schemas.microsoft.com/office/drawing/2014/main" id="{2F026FE9-0289-41CE-B10B-ED7B2DB63B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0" name="Espace réservé du contenu 2">
            <a:extLst>
              <a:ext uri="{FF2B5EF4-FFF2-40B4-BE49-F238E27FC236}">
                <a16:creationId xmlns:a16="http://schemas.microsoft.com/office/drawing/2014/main" id="{42334B97-AF57-DD43-50C4-640FE0F65470}"/>
              </a:ext>
            </a:extLst>
          </p:cNvPr>
          <p:cNvSpPr txBox="1">
            <a:spLocks/>
          </p:cNvSpPr>
          <p:nvPr/>
        </p:nvSpPr>
        <p:spPr>
          <a:xfrm>
            <a:off x="717847" y="1481336"/>
            <a:ext cx="6120000" cy="174676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C'est l’action qui a le plus fort impact, tant au niveau environnemental qu'au niveau humain. Consommez moins de viande et de poisson [</a:t>
            </a:r>
            <a:r>
              <a:rPr lang="fr-FR" sz="1600" dirty="0">
                <a:latin typeface="Avenir Next LT Pro" panose="020B0504020202020204" pitchFamily="34" charset="0"/>
                <a:hlinkClick r:id="rId6"/>
              </a:rPr>
              <a:t>Idée</a:t>
            </a:r>
            <a:r>
              <a:rPr lang="fr-FR" sz="1600" dirty="0">
                <a:latin typeface="Avenir Next LT Pro" panose="020B0504020202020204" pitchFamily="34" charset="0"/>
              </a:rPr>
              <a:t>], en privilégiant des produits issus de filières plus durables et de qualité c'est réduire sa consommation d'eau, les émissions de CO2, être en meilleur santé, conserver la biodiversité, réduire les inégalités, réduire les conflits d'appropriation territoriale.</a:t>
            </a:r>
          </a:p>
        </p:txBody>
      </p:sp>
      <p:sp>
        <p:nvSpPr>
          <p:cNvPr id="11" name="Titre 1">
            <a:extLst>
              <a:ext uri="{FF2B5EF4-FFF2-40B4-BE49-F238E27FC236}">
                <a16:creationId xmlns:a16="http://schemas.microsoft.com/office/drawing/2014/main" id="{8431234D-3F30-ECE0-864B-8FFA5C50B0E0}"/>
              </a:ext>
            </a:extLst>
          </p:cNvPr>
          <p:cNvSpPr txBox="1">
            <a:spLocks/>
          </p:cNvSpPr>
          <p:nvPr/>
        </p:nvSpPr>
        <p:spPr>
          <a:xfrm>
            <a:off x="721826" y="3172677"/>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2/ Limitez le gaspillage alimentaire</a:t>
            </a:r>
          </a:p>
        </p:txBody>
      </p:sp>
      <p:sp>
        <p:nvSpPr>
          <p:cNvPr id="12" name="Espace réservé du contenu 2">
            <a:extLst>
              <a:ext uri="{FF2B5EF4-FFF2-40B4-BE49-F238E27FC236}">
                <a16:creationId xmlns:a16="http://schemas.microsoft.com/office/drawing/2014/main" id="{86FAEE86-FB1E-A735-6A22-DB8C6E47B399}"/>
              </a:ext>
            </a:extLst>
          </p:cNvPr>
          <p:cNvSpPr txBox="1">
            <a:spLocks/>
          </p:cNvSpPr>
          <p:nvPr/>
        </p:nvSpPr>
        <p:spPr>
          <a:xfrm>
            <a:off x="717847" y="3765925"/>
            <a:ext cx="6120000" cy="2510170"/>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Chaque année en France, près de 10 millions de tonnes de nourriture consommable sont gaspillées, soit l’équivalent de 150 kg/hab./an. Dans les ordures ménagères et assimilées, on trouve l’équivalent de 20 kg/hab./an de déchets alimentaires, dont 7 kg de produits alimentaires encore emballés.</a:t>
            </a:r>
          </a:p>
          <a:p>
            <a:pPr algn="just">
              <a:spcBef>
                <a:spcPts val="600"/>
              </a:spcBef>
              <a:spcAft>
                <a:spcPts val="600"/>
              </a:spcAft>
            </a:pPr>
            <a:r>
              <a:rPr lang="fr-FR" sz="1600" dirty="0">
                <a:latin typeface="Avenir Next LT Pro" panose="020B0504020202020204" pitchFamily="34" charset="0"/>
              </a:rPr>
              <a:t>Organisez vos courses (faites une liste, mangez avant, privilégiez le vrac, etc…), pensez vos rangements, prenez soin du frais [</a:t>
            </a:r>
            <a:r>
              <a:rPr lang="fr-FR" sz="1600" dirty="0">
                <a:latin typeface="Avenir Next LT Pro" panose="020B0504020202020204" pitchFamily="34" charset="0"/>
                <a:hlinkClick r:id="rId7"/>
              </a:rPr>
              <a:t>TUTO</a:t>
            </a:r>
            <a:r>
              <a:rPr lang="fr-FR" sz="1600" dirty="0">
                <a:latin typeface="Avenir Next LT Pro" panose="020B0504020202020204" pitchFamily="34" charset="0"/>
              </a:rPr>
              <a:t>], gérez les dates de péremption, cuisinez les restes [</a:t>
            </a:r>
            <a:r>
              <a:rPr lang="fr-FR" sz="1600" dirty="0">
                <a:latin typeface="Avenir Next LT Pro" panose="020B0504020202020204" pitchFamily="34" charset="0"/>
                <a:hlinkClick r:id="rId8"/>
              </a:rPr>
              <a:t>APPLI</a:t>
            </a:r>
            <a:r>
              <a:rPr lang="fr-FR" sz="1600" dirty="0">
                <a:latin typeface="Avenir Next LT Pro" panose="020B0504020202020204" pitchFamily="34" charset="0"/>
              </a:rPr>
              <a:t>], partagez avec vos voisins, votre quartier, une association. [</a:t>
            </a:r>
            <a:r>
              <a:rPr lang="fr-FR" sz="1600" dirty="0">
                <a:latin typeface="Avenir Next LT Pro" panose="020B0504020202020204" pitchFamily="34" charset="0"/>
                <a:hlinkClick r:id="rId9"/>
              </a:rPr>
              <a:t>50 MESURES DÉTAILLEES</a:t>
            </a:r>
            <a:r>
              <a:rPr lang="fr-FR" sz="1600" dirty="0">
                <a:latin typeface="Avenir Next LT Pro" panose="020B0504020202020204" pitchFamily="34" charset="0"/>
              </a:rPr>
              <a:t>]</a:t>
            </a:r>
          </a:p>
        </p:txBody>
      </p:sp>
      <p:sp>
        <p:nvSpPr>
          <p:cNvPr id="16" name="Titre 1">
            <a:extLst>
              <a:ext uri="{FF2B5EF4-FFF2-40B4-BE49-F238E27FC236}">
                <a16:creationId xmlns:a16="http://schemas.microsoft.com/office/drawing/2014/main" id="{A96A9BE7-25E8-0D86-7B1F-ACD6EFD38CBD}"/>
              </a:ext>
            </a:extLst>
          </p:cNvPr>
          <p:cNvSpPr txBox="1">
            <a:spLocks/>
          </p:cNvSpPr>
          <p:nvPr/>
        </p:nvSpPr>
        <p:spPr>
          <a:xfrm>
            <a:off x="717847" y="6237453"/>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3/ Consommez bio</a:t>
            </a:r>
          </a:p>
        </p:txBody>
      </p:sp>
      <p:sp>
        <p:nvSpPr>
          <p:cNvPr id="17" name="Espace réservé du contenu 2">
            <a:extLst>
              <a:ext uri="{FF2B5EF4-FFF2-40B4-BE49-F238E27FC236}">
                <a16:creationId xmlns:a16="http://schemas.microsoft.com/office/drawing/2014/main" id="{9DBF753F-CCD0-4654-1A39-D462AF5C908A}"/>
              </a:ext>
            </a:extLst>
          </p:cNvPr>
          <p:cNvSpPr txBox="1">
            <a:spLocks/>
          </p:cNvSpPr>
          <p:nvPr/>
        </p:nvSpPr>
        <p:spPr>
          <a:xfrm>
            <a:off x="713868" y="6885428"/>
            <a:ext cx="6120000" cy="174676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Privilégiez des produits issue de l’agriculture biologique c’est choisir un mode de production bon pour l’environnement, une alimentation meilleure pour la santé, un engagement social et durable [</a:t>
            </a:r>
            <a:r>
              <a:rPr lang="fr-FR" sz="1600" dirty="0">
                <a:latin typeface="Avenir Next LT Pro" panose="020B0504020202020204" pitchFamily="34" charset="0"/>
                <a:hlinkClick r:id="rId10"/>
              </a:rPr>
              <a:t>en savoir plus</a:t>
            </a:r>
            <a:r>
              <a:rPr lang="fr-FR" sz="1600" dirty="0">
                <a:latin typeface="Avenir Next LT Pro" panose="020B0504020202020204" pitchFamily="34" charset="0"/>
              </a:rPr>
              <a:t>] </a:t>
            </a:r>
          </a:p>
          <a:p>
            <a:pPr algn="just">
              <a:spcBef>
                <a:spcPts val="600"/>
              </a:spcBef>
              <a:spcAft>
                <a:spcPts val="600"/>
              </a:spcAft>
            </a:pPr>
            <a:r>
              <a:rPr lang="fr-FR" sz="1600" dirty="0">
                <a:latin typeface="Avenir Next LT Pro" panose="020B0504020202020204" pitchFamily="34" charset="0"/>
              </a:rPr>
              <a:t>Découvrez les </a:t>
            </a:r>
            <a:r>
              <a:rPr lang="fr-FR" sz="1600" dirty="0">
                <a:latin typeface="Avenir Next LT Pro" panose="020B0504020202020204" pitchFamily="34" charset="0"/>
                <a:hlinkClick r:id="rId11"/>
              </a:rPr>
              <a:t>labels</a:t>
            </a:r>
            <a:r>
              <a:rPr lang="fr-FR" sz="1600" dirty="0">
                <a:latin typeface="Avenir Next LT Pro" panose="020B0504020202020204" pitchFamily="34" charset="0"/>
              </a:rPr>
              <a:t>. Privilégiez, dans la mesure du possible, les enseignes spécialisées plutôt que les marques de grandes enseignes.</a:t>
            </a:r>
          </a:p>
        </p:txBody>
      </p:sp>
    </p:spTree>
    <p:extLst>
      <p:ext uri="{BB962C8B-B14F-4D97-AF65-F5344CB8AC3E}">
        <p14:creationId xmlns:p14="http://schemas.microsoft.com/office/powerpoint/2010/main" val="240795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26332F0-FBBA-4451-B42B-879368E9F036}"/>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8" name="Graphique 7">
            <a:extLst>
              <a:ext uri="{FF2B5EF4-FFF2-40B4-BE49-F238E27FC236}">
                <a16:creationId xmlns:a16="http://schemas.microsoft.com/office/drawing/2014/main" id="{923A600E-452E-4132-A597-B86F2712827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9" name="Graphique 8">
            <a:extLst>
              <a:ext uri="{FF2B5EF4-FFF2-40B4-BE49-F238E27FC236}">
                <a16:creationId xmlns:a16="http://schemas.microsoft.com/office/drawing/2014/main" id="{8802A55B-5EBB-4126-AB84-692CF58627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1" name="Titre 1">
            <a:extLst>
              <a:ext uri="{FF2B5EF4-FFF2-40B4-BE49-F238E27FC236}">
                <a16:creationId xmlns:a16="http://schemas.microsoft.com/office/drawing/2014/main" id="{A15F8183-253D-7081-8DC2-0689E12BFCFE}"/>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4/ Privilégiez des produits de saison, locaux (et bio), et les circuits courts</a:t>
            </a:r>
          </a:p>
        </p:txBody>
      </p:sp>
      <p:sp>
        <p:nvSpPr>
          <p:cNvPr id="12" name="Espace réservé du contenu 2">
            <a:extLst>
              <a:ext uri="{FF2B5EF4-FFF2-40B4-BE49-F238E27FC236}">
                <a16:creationId xmlns:a16="http://schemas.microsoft.com/office/drawing/2014/main" id="{311C19F4-C0F5-0095-CAB8-401C62E5C350}"/>
              </a:ext>
            </a:extLst>
          </p:cNvPr>
          <p:cNvSpPr txBox="1">
            <a:spLocks/>
          </p:cNvSpPr>
          <p:nvPr/>
        </p:nvSpPr>
        <p:spPr>
          <a:xfrm>
            <a:off x="717847" y="1481336"/>
            <a:ext cx="6120000" cy="174676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Affichez sur votre frigo la liste des produits de saisons [</a:t>
            </a:r>
            <a:r>
              <a:rPr lang="fr-FR" sz="1600" dirty="0">
                <a:latin typeface="Avenir Next LT Pro" panose="020B0504020202020204" pitchFamily="34" charset="0"/>
                <a:hlinkClick r:id="rId6"/>
              </a:rPr>
              <a:t>calendrier</a:t>
            </a:r>
            <a:r>
              <a:rPr lang="fr-FR" sz="1600" dirty="0">
                <a:latin typeface="Avenir Next LT Pro" panose="020B0504020202020204" pitchFamily="34" charset="0"/>
              </a:rPr>
              <a:t>]. Essayez de nouveaux légumes. Informez-vous avant d'acheter [</a:t>
            </a:r>
            <a:r>
              <a:rPr lang="fr-FR" sz="1600" dirty="0">
                <a:latin typeface="Avenir Next LT Pro" panose="020B0504020202020204" pitchFamily="34" charset="0"/>
                <a:hlinkClick r:id="rId7"/>
              </a:rPr>
              <a:t>appli</a:t>
            </a:r>
            <a:r>
              <a:rPr lang="fr-FR" sz="1600" dirty="0">
                <a:latin typeface="Avenir Next LT Pro" panose="020B0504020202020204" pitchFamily="34" charset="0"/>
              </a:rPr>
              <a:t>]. Faites attention à la provenance sur les étiquettes et aux modes de production. Faites le marché ou rendez-vous en </a:t>
            </a:r>
            <a:r>
              <a:rPr lang="fr-FR" sz="1600" dirty="0">
                <a:latin typeface="Avenir Next LT Pro" panose="020B0504020202020204" pitchFamily="34" charset="0"/>
                <a:hlinkClick r:id="rId8"/>
              </a:rPr>
              <a:t>AMAP</a:t>
            </a:r>
            <a:r>
              <a:rPr lang="fr-FR" sz="1600" dirty="0">
                <a:latin typeface="Avenir Next LT Pro" panose="020B0504020202020204" pitchFamily="34" charset="0"/>
              </a:rPr>
              <a:t>. Participez à des cueillettes directement chez les producteurs et productrices. Créez un potager, dans votre jardin, sur le toit de votre immeuble, au sein de jardins partagés.</a:t>
            </a:r>
          </a:p>
        </p:txBody>
      </p:sp>
      <p:sp>
        <p:nvSpPr>
          <p:cNvPr id="13" name="Titre 1">
            <a:extLst>
              <a:ext uri="{FF2B5EF4-FFF2-40B4-BE49-F238E27FC236}">
                <a16:creationId xmlns:a16="http://schemas.microsoft.com/office/drawing/2014/main" id="{5C3A4A5A-75AE-2533-7060-22ABCF064F2C}"/>
              </a:ext>
            </a:extLst>
          </p:cNvPr>
          <p:cNvSpPr txBox="1">
            <a:spLocks/>
          </p:cNvSpPr>
          <p:nvPr/>
        </p:nvSpPr>
        <p:spPr>
          <a:xfrm>
            <a:off x="721826" y="3497673"/>
            <a:ext cx="6112042" cy="97415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5/ Achetez des produits issus du commerce équitable</a:t>
            </a:r>
          </a:p>
        </p:txBody>
      </p:sp>
      <p:sp>
        <p:nvSpPr>
          <p:cNvPr id="14" name="Espace réservé du contenu 2">
            <a:extLst>
              <a:ext uri="{FF2B5EF4-FFF2-40B4-BE49-F238E27FC236}">
                <a16:creationId xmlns:a16="http://schemas.microsoft.com/office/drawing/2014/main" id="{69B52830-B1B4-B51B-6A6F-A01E85396E92}"/>
              </a:ext>
            </a:extLst>
          </p:cNvPr>
          <p:cNvSpPr txBox="1">
            <a:spLocks/>
          </p:cNvSpPr>
          <p:nvPr/>
        </p:nvSpPr>
        <p:spPr>
          <a:xfrm>
            <a:off x="717847" y="4375540"/>
            <a:ext cx="6120000" cy="2690279"/>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Le prix d’un produit labellisé équitable et bio intègre des coûts spécifiques, tels que la juste rémunération des producteurs, une main d’œuvre supplémentaire liée aux techniques de production agroécologiques et non mécanisées, l’utilisation d’engrais organiques plus chers que les intrants chimiques, le travail de certification pour garantir le respect des normes sociales et environnementales qui fondent le commerce équitable. Pour un produit discount ces charges sont reportées sur la société qui paye le coût de ces mauvaises pratiques (dépollution des eaux, santé publique etc.). D’ailleurs, à qualité égale, un produit labellisé  équitable ne coûte pas plus cher [</a:t>
            </a:r>
            <a:r>
              <a:rPr lang="fr-FR" sz="1600" dirty="0">
                <a:latin typeface="Avenir Next LT Pro" panose="020B0504020202020204" pitchFamily="34" charset="0"/>
                <a:hlinkClick r:id="rId9"/>
              </a:rPr>
              <a:t>labels</a:t>
            </a:r>
            <a:r>
              <a:rPr lang="fr-FR" sz="1600" dirty="0">
                <a:latin typeface="Avenir Next LT Pro" panose="020B0504020202020204" pitchFamily="34" charset="0"/>
              </a:rPr>
              <a:t>]</a:t>
            </a:r>
          </a:p>
        </p:txBody>
      </p:sp>
      <p:sp>
        <p:nvSpPr>
          <p:cNvPr id="15" name="Titre 1">
            <a:extLst>
              <a:ext uri="{FF2B5EF4-FFF2-40B4-BE49-F238E27FC236}">
                <a16:creationId xmlns:a16="http://schemas.microsoft.com/office/drawing/2014/main" id="{F5C068EB-95DB-ACF1-8A33-1A1A23FDD9E8}"/>
              </a:ext>
            </a:extLst>
          </p:cNvPr>
          <p:cNvSpPr txBox="1">
            <a:spLocks/>
          </p:cNvSpPr>
          <p:nvPr/>
        </p:nvSpPr>
        <p:spPr>
          <a:xfrm>
            <a:off x="717847" y="7091246"/>
            <a:ext cx="6112042" cy="1081977"/>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6/ Prenez goût au fait maison</a:t>
            </a:r>
          </a:p>
        </p:txBody>
      </p:sp>
      <p:sp>
        <p:nvSpPr>
          <p:cNvPr id="16" name="Espace réservé du contenu 2">
            <a:extLst>
              <a:ext uri="{FF2B5EF4-FFF2-40B4-BE49-F238E27FC236}">
                <a16:creationId xmlns:a16="http://schemas.microsoft.com/office/drawing/2014/main" id="{46A272BA-46DD-C3A7-D318-1850AC5BEBB8}"/>
              </a:ext>
            </a:extLst>
          </p:cNvPr>
          <p:cNvSpPr txBox="1">
            <a:spLocks/>
          </p:cNvSpPr>
          <p:nvPr/>
        </p:nvSpPr>
        <p:spPr>
          <a:xfrm>
            <a:off x="713868" y="7869110"/>
            <a:ext cx="6120000" cy="174676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Consommez moins de plats préparés (chers et souvent de basse qualité) en vous mettant (ou remettant) à la cuisine. Certaines recettes sont très rapides à exécuter. Vous pouvez également cuisiner pour plusieurs repas.</a:t>
            </a:r>
          </a:p>
        </p:txBody>
      </p:sp>
    </p:spTree>
    <p:extLst>
      <p:ext uri="{BB962C8B-B14F-4D97-AF65-F5344CB8AC3E}">
        <p14:creationId xmlns:p14="http://schemas.microsoft.com/office/powerpoint/2010/main" val="298164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26332F0-FBBA-4451-B42B-879368E9F036}"/>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8" name="Graphique 7">
            <a:extLst>
              <a:ext uri="{FF2B5EF4-FFF2-40B4-BE49-F238E27FC236}">
                <a16:creationId xmlns:a16="http://schemas.microsoft.com/office/drawing/2014/main" id="{923A600E-452E-4132-A597-B86F2712827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9" name="Graphique 8">
            <a:extLst>
              <a:ext uri="{FF2B5EF4-FFF2-40B4-BE49-F238E27FC236}">
                <a16:creationId xmlns:a16="http://schemas.microsoft.com/office/drawing/2014/main" id="{8802A55B-5EBB-4126-AB84-692CF58627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1" name="Titre 1">
            <a:extLst>
              <a:ext uri="{FF2B5EF4-FFF2-40B4-BE49-F238E27FC236}">
                <a16:creationId xmlns:a16="http://schemas.microsoft.com/office/drawing/2014/main" id="{A15F8183-253D-7081-8DC2-0689E12BFCFE}"/>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7/ Equilibrez et variez votre alimentation</a:t>
            </a:r>
          </a:p>
        </p:txBody>
      </p:sp>
      <p:sp>
        <p:nvSpPr>
          <p:cNvPr id="12" name="Espace réservé du contenu 2">
            <a:extLst>
              <a:ext uri="{FF2B5EF4-FFF2-40B4-BE49-F238E27FC236}">
                <a16:creationId xmlns:a16="http://schemas.microsoft.com/office/drawing/2014/main" id="{311C19F4-C0F5-0095-CAB8-401C62E5C350}"/>
              </a:ext>
            </a:extLst>
          </p:cNvPr>
          <p:cNvSpPr txBox="1">
            <a:spLocks/>
          </p:cNvSpPr>
          <p:nvPr/>
        </p:nvSpPr>
        <p:spPr>
          <a:xfrm>
            <a:off x="717847" y="1481336"/>
            <a:ext cx="6120000" cy="174676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Une alimentation variée et équilibrée donne une sensation de bien-être et aide à rester en bonne santé. Augmentez la part des céréales, des légumes secs, des fruits et des légumes qui vous apportent de nombreux nutriments. Mangez des légumineuses au moins deux fois par semaine, : lentilles, pois, haricots secs... Mangez une petite poignée de fruits à coque non salés une fois par jour. Consommez moins de viande et de poisson. </a:t>
            </a:r>
          </a:p>
        </p:txBody>
      </p:sp>
      <p:sp>
        <p:nvSpPr>
          <p:cNvPr id="13" name="Titre 1">
            <a:extLst>
              <a:ext uri="{FF2B5EF4-FFF2-40B4-BE49-F238E27FC236}">
                <a16:creationId xmlns:a16="http://schemas.microsoft.com/office/drawing/2014/main" id="{5C3A4A5A-75AE-2533-7060-22ABCF064F2C}"/>
              </a:ext>
            </a:extLst>
          </p:cNvPr>
          <p:cNvSpPr txBox="1">
            <a:spLocks/>
          </p:cNvSpPr>
          <p:nvPr/>
        </p:nvSpPr>
        <p:spPr>
          <a:xfrm>
            <a:off x="721826" y="3539235"/>
            <a:ext cx="6112042" cy="97415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8/ Partagez lorsque vous avez eu les yeux plus gros que le ventre</a:t>
            </a:r>
          </a:p>
        </p:txBody>
      </p:sp>
      <p:sp>
        <p:nvSpPr>
          <p:cNvPr id="14" name="Espace réservé du contenu 2">
            <a:extLst>
              <a:ext uri="{FF2B5EF4-FFF2-40B4-BE49-F238E27FC236}">
                <a16:creationId xmlns:a16="http://schemas.microsoft.com/office/drawing/2014/main" id="{69B52830-B1B4-B51B-6A6F-A01E85396E92}"/>
              </a:ext>
            </a:extLst>
          </p:cNvPr>
          <p:cNvSpPr txBox="1">
            <a:spLocks/>
          </p:cNvSpPr>
          <p:nvPr/>
        </p:nvSpPr>
        <p:spPr>
          <a:xfrm>
            <a:off x="717847" y="4417103"/>
            <a:ext cx="6120000" cy="1394106"/>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Vous pouvez par exemple installer un frigo dans un lieu collectif, déposez-y les restes encore bons, le surplus de la cueillette du week-end, des aliments proches de leur date de péremption avant un départ en vacances, et renforcez la convivialité ! </a:t>
            </a:r>
            <a:r>
              <a:rPr lang="fr-FR" sz="1600" dirty="0">
                <a:latin typeface="Avenir Next LT Pro" panose="020B0504020202020204" pitchFamily="34" charset="0"/>
                <a:hlinkClick r:id="rId6"/>
              </a:rPr>
              <a:t>Luttez contre la précarité et le gaspillage alimentaire</a:t>
            </a:r>
            <a:r>
              <a:rPr lang="fr-FR" sz="1600" dirty="0">
                <a:latin typeface="Avenir Next LT Pro" panose="020B0504020202020204" pitchFamily="34" charset="0"/>
              </a:rPr>
              <a:t>.</a:t>
            </a:r>
          </a:p>
        </p:txBody>
      </p:sp>
      <p:sp>
        <p:nvSpPr>
          <p:cNvPr id="15" name="Titre 1">
            <a:extLst>
              <a:ext uri="{FF2B5EF4-FFF2-40B4-BE49-F238E27FC236}">
                <a16:creationId xmlns:a16="http://schemas.microsoft.com/office/drawing/2014/main" id="{F5C068EB-95DB-ACF1-8A33-1A1A23FDD9E8}"/>
              </a:ext>
            </a:extLst>
          </p:cNvPr>
          <p:cNvSpPr txBox="1">
            <a:spLocks/>
          </p:cNvSpPr>
          <p:nvPr/>
        </p:nvSpPr>
        <p:spPr>
          <a:xfrm>
            <a:off x="717847" y="5525739"/>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9/ Faites évoluer l’offre</a:t>
            </a:r>
          </a:p>
        </p:txBody>
      </p:sp>
      <p:sp>
        <p:nvSpPr>
          <p:cNvPr id="16" name="Espace réservé du contenu 2">
            <a:extLst>
              <a:ext uri="{FF2B5EF4-FFF2-40B4-BE49-F238E27FC236}">
                <a16:creationId xmlns:a16="http://schemas.microsoft.com/office/drawing/2014/main" id="{46A272BA-46DD-C3A7-D318-1850AC5BEBB8}"/>
              </a:ext>
            </a:extLst>
          </p:cNvPr>
          <p:cNvSpPr txBox="1">
            <a:spLocks/>
          </p:cNvSpPr>
          <p:nvPr/>
        </p:nvSpPr>
        <p:spPr>
          <a:xfrm>
            <a:off x="713868" y="6455945"/>
            <a:ext cx="6120000" cy="1746768"/>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En choisissant certains produits plutôt que d'autres, en adaptant vos achats et votre consommation à vos besoins, vous pouvez réduire ou augmenter les impacts liés à la production des produits et influer sur tous les acteurs et actrices de la chaîne alimentaire.</a:t>
            </a:r>
          </a:p>
        </p:txBody>
      </p:sp>
    </p:spTree>
    <p:extLst>
      <p:ext uri="{BB962C8B-B14F-4D97-AF65-F5344CB8AC3E}">
        <p14:creationId xmlns:p14="http://schemas.microsoft.com/office/powerpoint/2010/main" val="284407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26332F0-FBBA-4451-B42B-879368E9F036}"/>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8" name="Graphique 7">
            <a:extLst>
              <a:ext uri="{FF2B5EF4-FFF2-40B4-BE49-F238E27FC236}">
                <a16:creationId xmlns:a16="http://schemas.microsoft.com/office/drawing/2014/main" id="{923A600E-452E-4132-A597-B86F2712827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9" name="Graphique 8">
            <a:extLst>
              <a:ext uri="{FF2B5EF4-FFF2-40B4-BE49-F238E27FC236}">
                <a16:creationId xmlns:a16="http://schemas.microsoft.com/office/drawing/2014/main" id="{8802A55B-5EBB-4126-AB84-692CF58627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1" name="Titre 1">
            <a:extLst>
              <a:ext uri="{FF2B5EF4-FFF2-40B4-BE49-F238E27FC236}">
                <a16:creationId xmlns:a16="http://schemas.microsoft.com/office/drawing/2014/main" id="{A15F8183-253D-7081-8DC2-0689E12BFCFE}"/>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10/ Eduquez, discutez, partagez, interpelez !</a:t>
            </a:r>
          </a:p>
        </p:txBody>
      </p:sp>
      <p:sp>
        <p:nvSpPr>
          <p:cNvPr id="12" name="Espace réservé du contenu 2">
            <a:extLst>
              <a:ext uri="{FF2B5EF4-FFF2-40B4-BE49-F238E27FC236}">
                <a16:creationId xmlns:a16="http://schemas.microsoft.com/office/drawing/2014/main" id="{311C19F4-C0F5-0095-CAB8-401C62E5C350}"/>
              </a:ext>
            </a:extLst>
          </p:cNvPr>
          <p:cNvSpPr txBox="1">
            <a:spLocks/>
          </p:cNvSpPr>
          <p:nvPr/>
        </p:nvSpPr>
        <p:spPr>
          <a:xfrm>
            <a:off x="717847" y="1522900"/>
            <a:ext cx="6120000" cy="2300956"/>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Au-delà de votre consommation ou de vos comportements, en tant que citoyen.ne, vous disposer de multiples leviers d’influence : par l’éducation de vos enfants, par la transmission de votre connaissance à vos proches, dans les discussions de tous les jours, dans vos réseaux. Vous pouvez également interpeler vos </a:t>
            </a:r>
            <a:r>
              <a:rPr lang="fr-FR" sz="1600" dirty="0" err="1">
                <a:latin typeface="Avenir Next LT Pro" panose="020B0504020202020204" pitchFamily="34" charset="0"/>
              </a:rPr>
              <a:t>élu.e.s</a:t>
            </a:r>
            <a:r>
              <a:rPr lang="fr-FR" sz="1600" dirty="0">
                <a:latin typeface="Avenir Next LT Pro" panose="020B0504020202020204" pitchFamily="34" charset="0"/>
              </a:rPr>
              <a:t> ou vous impliquer dans une association, au sein d’un collectif qui agit sur ces sujets. Restez attentif.ve à l’intégration de ces problématiques au sein des programmes politiques, et votez en connaissance de cause. Vous avez le pouvoir de faire changer les choses !</a:t>
            </a:r>
          </a:p>
        </p:txBody>
      </p:sp>
      <p:pic>
        <p:nvPicPr>
          <p:cNvPr id="5" name="Image 4">
            <a:extLst>
              <a:ext uri="{FF2B5EF4-FFF2-40B4-BE49-F238E27FC236}">
                <a16:creationId xmlns:a16="http://schemas.microsoft.com/office/drawing/2014/main" id="{F66A3D3F-9AF0-DF51-CA22-CA018B357A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7929" y="4390232"/>
            <a:ext cx="5043816" cy="3530672"/>
          </a:xfrm>
          <a:prstGeom prst="rect">
            <a:avLst/>
          </a:prstGeom>
        </p:spPr>
      </p:pic>
    </p:spTree>
    <p:extLst>
      <p:ext uri="{BB962C8B-B14F-4D97-AF65-F5344CB8AC3E}">
        <p14:creationId xmlns:p14="http://schemas.microsoft.com/office/powerpoint/2010/main" val="298750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oiseau, oiseau de proie&#10;&#10;Description générée automatiquement">
            <a:extLst>
              <a:ext uri="{FF2B5EF4-FFF2-40B4-BE49-F238E27FC236}">
                <a16:creationId xmlns:a16="http://schemas.microsoft.com/office/drawing/2014/main" id="{1B7DD95A-AED5-4214-920B-6E6B83E5F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96" y="38099"/>
            <a:ext cx="7608306" cy="10577513"/>
          </a:xfrm>
          <a:prstGeom prst="rect">
            <a:avLst/>
          </a:prstGeom>
          <a:solidFill>
            <a:srgbClr val="2D69AE"/>
          </a:solidFill>
        </p:spPr>
      </p:pic>
      <p:pic>
        <p:nvPicPr>
          <p:cNvPr id="6" name="Image 5" descr="Une image contenant sombre, ciel nocturne&#10;&#10;Description générée automatiquement">
            <a:extLst>
              <a:ext uri="{FF2B5EF4-FFF2-40B4-BE49-F238E27FC236}">
                <a16:creationId xmlns:a16="http://schemas.microsoft.com/office/drawing/2014/main" id="{2CACE26C-C6CB-4594-A473-B760D4AF13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76" y="-76203"/>
            <a:ext cx="7656940" cy="10408594"/>
          </a:xfrm>
          <a:prstGeom prst="rect">
            <a:avLst/>
          </a:prstGeom>
          <a:solidFill>
            <a:srgbClr val="2D69AE"/>
          </a:solidFill>
        </p:spPr>
      </p:pic>
      <p:pic>
        <p:nvPicPr>
          <p:cNvPr id="31" name="Image 30">
            <a:extLst>
              <a:ext uri="{FF2B5EF4-FFF2-40B4-BE49-F238E27FC236}">
                <a16:creationId xmlns:a16="http://schemas.microsoft.com/office/drawing/2014/main" id="{16061562-37DF-4CEC-A8A6-7FC9956E9744}"/>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5080" y="8115300"/>
            <a:ext cx="7559675" cy="2614613"/>
          </a:xfrm>
          <a:prstGeom prst="rect">
            <a:avLst/>
          </a:prstGeom>
        </p:spPr>
      </p:pic>
      <p:pic>
        <p:nvPicPr>
          <p:cNvPr id="37" name="Image 36">
            <a:extLst>
              <a:ext uri="{FF2B5EF4-FFF2-40B4-BE49-F238E27FC236}">
                <a16:creationId xmlns:a16="http://schemas.microsoft.com/office/drawing/2014/main" id="{69A4876D-2FC6-4561-9BB5-95E60D7C51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2416" b="24133"/>
          <a:stretch/>
        </p:blipFill>
        <p:spPr>
          <a:xfrm>
            <a:off x="-35080" y="6696474"/>
            <a:ext cx="4435148" cy="4033440"/>
          </a:xfrm>
          <a:prstGeom prst="rect">
            <a:avLst/>
          </a:prstGeom>
        </p:spPr>
      </p:pic>
      <p:pic>
        <p:nvPicPr>
          <p:cNvPr id="16" name="Graphique 15">
            <a:extLst>
              <a:ext uri="{FF2B5EF4-FFF2-40B4-BE49-F238E27FC236}">
                <a16:creationId xmlns:a16="http://schemas.microsoft.com/office/drawing/2014/main" id="{4448D37D-1869-4F63-A671-0B09B6BC0E1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949" y="9080873"/>
            <a:ext cx="7635412" cy="1665560"/>
          </a:xfrm>
          <a:prstGeom prst="rect">
            <a:avLst/>
          </a:prstGeom>
        </p:spPr>
      </p:pic>
      <p:pic>
        <p:nvPicPr>
          <p:cNvPr id="5" name="Image 4">
            <a:extLst>
              <a:ext uri="{FF2B5EF4-FFF2-40B4-BE49-F238E27FC236}">
                <a16:creationId xmlns:a16="http://schemas.microsoft.com/office/drawing/2014/main" id="{B52DE181-5FF6-4064-92BB-4DFD6AB456D2}"/>
              </a:ext>
            </a:extLst>
          </p:cNvPr>
          <p:cNvPicPr>
            <a:picLocks noChangeAspect="1"/>
          </p:cNvPicPr>
          <p:nvPr/>
        </p:nvPicPr>
        <p:blipFill>
          <a:blip r:embed="rId9"/>
          <a:stretch>
            <a:fillRect/>
          </a:stretch>
        </p:blipFill>
        <p:spPr>
          <a:xfrm>
            <a:off x="795562" y="3535204"/>
            <a:ext cx="5898391" cy="1323491"/>
          </a:xfrm>
          <a:prstGeom prst="rect">
            <a:avLst/>
          </a:prstGeom>
        </p:spPr>
      </p:pic>
      <p:pic>
        <p:nvPicPr>
          <p:cNvPr id="41" name="Image 40">
            <a:extLst>
              <a:ext uri="{FF2B5EF4-FFF2-40B4-BE49-F238E27FC236}">
                <a16:creationId xmlns:a16="http://schemas.microsoft.com/office/drawing/2014/main" id="{8D093386-A8D6-4EE4-9239-F9E40F2A5D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04692" y="8240476"/>
            <a:ext cx="2277620" cy="2043112"/>
          </a:xfrm>
          <a:prstGeom prst="rect">
            <a:avLst/>
          </a:prstGeom>
        </p:spPr>
      </p:pic>
      <p:sp>
        <p:nvSpPr>
          <p:cNvPr id="3" name="Sous-titre 2">
            <a:extLst>
              <a:ext uri="{FF2B5EF4-FFF2-40B4-BE49-F238E27FC236}">
                <a16:creationId xmlns:a16="http://schemas.microsoft.com/office/drawing/2014/main" id="{40A27E97-88E9-474F-B7EB-9F2404C174E5}"/>
              </a:ext>
            </a:extLst>
          </p:cNvPr>
          <p:cNvSpPr>
            <a:spLocks noGrp="1"/>
          </p:cNvSpPr>
          <p:nvPr>
            <p:ph type="subTitle" idx="1"/>
          </p:nvPr>
        </p:nvSpPr>
        <p:spPr>
          <a:xfrm>
            <a:off x="724973" y="5301792"/>
            <a:ext cx="6039568" cy="1764691"/>
          </a:xfrm>
          <a:noFill/>
        </p:spPr>
        <p:txBody>
          <a:bodyPr>
            <a:normAutofit/>
          </a:bodyPr>
          <a:lstStyle/>
          <a:p>
            <a:pPr>
              <a:lnSpc>
                <a:spcPct val="120000"/>
              </a:lnSpc>
              <a:spcBef>
                <a:spcPts val="0"/>
              </a:spcBef>
            </a:pPr>
            <a:r>
              <a:rPr lang="fr-FR" sz="2800" i="1" dirty="0">
                <a:solidFill>
                  <a:schemeClr val="bg1"/>
                </a:solidFill>
                <a:latin typeface="Metropolis Light" panose="00000500000000000000" pitchFamily="50" charset="0"/>
                <a:ea typeface="Lato" panose="020F0502020204030203" pitchFamily="34" charset="0"/>
                <a:cs typeface="Lato" panose="020F0502020204030203" pitchFamily="34" charset="0"/>
              </a:rPr>
              <a:t>10 actions impactantes à mettre en place dans le domaine du </a:t>
            </a:r>
          </a:p>
          <a:p>
            <a:pPr>
              <a:lnSpc>
                <a:spcPct val="120000"/>
              </a:lnSpc>
              <a:spcBef>
                <a:spcPts val="0"/>
              </a:spcBef>
            </a:pPr>
            <a:r>
              <a:rPr lang="fr-FR" sz="2800" b="1" u="sng" dirty="0">
                <a:solidFill>
                  <a:schemeClr val="bg1"/>
                </a:solidFill>
                <a:latin typeface="Metropolis Light" panose="00000500000000000000" pitchFamily="50" charset="0"/>
                <a:ea typeface="Lato" panose="020F0502020204030203" pitchFamily="34" charset="0"/>
                <a:cs typeface="Lato" panose="020F0502020204030203" pitchFamily="34" charset="0"/>
              </a:rPr>
              <a:t>NUMÉRIQUE</a:t>
            </a:r>
          </a:p>
        </p:txBody>
      </p:sp>
      <p:sp>
        <p:nvSpPr>
          <p:cNvPr id="25" name="Sous-titre 2">
            <a:extLst>
              <a:ext uri="{FF2B5EF4-FFF2-40B4-BE49-F238E27FC236}">
                <a16:creationId xmlns:a16="http://schemas.microsoft.com/office/drawing/2014/main" id="{A6795C6D-C8BC-4372-8E5E-79EAFC2BE906}"/>
              </a:ext>
            </a:extLst>
          </p:cNvPr>
          <p:cNvSpPr txBox="1">
            <a:spLocks/>
          </p:cNvSpPr>
          <p:nvPr/>
        </p:nvSpPr>
        <p:spPr>
          <a:xfrm>
            <a:off x="656565" y="2206856"/>
            <a:ext cx="6176385" cy="1196737"/>
          </a:xfrm>
          <a:prstGeom prst="rect">
            <a:avLst/>
          </a:prstGeom>
          <a:noFill/>
        </p:spPr>
        <p:txBody>
          <a:bodyPr vert="horz" lIns="91440" tIns="45720" rIns="91440" bIns="45720" rtlCol="0">
            <a:normAutofit lnSpcReduction="10000"/>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nSpc>
                <a:spcPct val="100000"/>
              </a:lnSpc>
              <a:spcAft>
                <a:spcPts val="600"/>
              </a:spcAft>
            </a:pPr>
            <a:r>
              <a:rPr lang="fr-FR" sz="4000" dirty="0">
                <a:solidFill>
                  <a:schemeClr val="bg1"/>
                </a:solidFill>
                <a:latin typeface="Metropolis Black" panose="00000A00000000000000" pitchFamily="50" charset="0"/>
                <a:ea typeface="Lato" panose="020F0502020204030203" pitchFamily="34" charset="0"/>
                <a:cs typeface="Lato" panose="020F0502020204030203" pitchFamily="34" charset="0"/>
              </a:rPr>
              <a:t>RÉALISER UNE ANIMATION</a:t>
            </a:r>
          </a:p>
        </p:txBody>
      </p:sp>
      <p:pic>
        <p:nvPicPr>
          <p:cNvPr id="8" name="Image 7">
            <a:extLst>
              <a:ext uri="{FF2B5EF4-FFF2-40B4-BE49-F238E27FC236}">
                <a16:creationId xmlns:a16="http://schemas.microsoft.com/office/drawing/2014/main" id="{89551CB7-835D-7543-8D04-EF0D5C2EA95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2602" y="313760"/>
            <a:ext cx="1624376" cy="1258027"/>
          </a:xfrm>
          <a:prstGeom prst="rect">
            <a:avLst/>
          </a:prstGeom>
        </p:spPr>
      </p:pic>
      <p:sp>
        <p:nvSpPr>
          <p:cNvPr id="24" name="Sous-titre 2">
            <a:extLst>
              <a:ext uri="{FF2B5EF4-FFF2-40B4-BE49-F238E27FC236}">
                <a16:creationId xmlns:a16="http://schemas.microsoft.com/office/drawing/2014/main" id="{46BBC6B3-EE5B-4634-959F-759557DE7B03}"/>
              </a:ext>
            </a:extLst>
          </p:cNvPr>
          <p:cNvSpPr txBox="1">
            <a:spLocks/>
          </p:cNvSpPr>
          <p:nvPr/>
        </p:nvSpPr>
        <p:spPr>
          <a:xfrm>
            <a:off x="909879" y="3705961"/>
            <a:ext cx="5669756" cy="981976"/>
          </a:xfrm>
          <a:prstGeom prst="rect">
            <a:avLst/>
          </a:prstGeom>
          <a:noFill/>
        </p:spPr>
        <p:txBody>
          <a:bodyPr vert="horz" lIns="91440" tIns="45720" rIns="91440" bIns="45720" rtlCol="0" anchor="ctr">
            <a:norm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spcAft>
                <a:spcPts val="600"/>
              </a:spcAft>
            </a:pPr>
            <a:r>
              <a:rPr lang="fr-FR" sz="4000" dirty="0">
                <a:solidFill>
                  <a:schemeClr val="bg1"/>
                </a:solidFill>
                <a:latin typeface="Metropolis Black" panose="00000A00000000000000" pitchFamily="50" charset="0"/>
                <a:ea typeface="Lato" panose="020F0502020204030203" pitchFamily="34" charset="0"/>
                <a:cs typeface="Lato" panose="020F0502020204030203" pitchFamily="34" charset="0"/>
              </a:rPr>
              <a:t>Action Solution</a:t>
            </a:r>
          </a:p>
        </p:txBody>
      </p:sp>
    </p:spTree>
    <p:extLst>
      <p:ext uri="{BB962C8B-B14F-4D97-AF65-F5344CB8AC3E}">
        <p14:creationId xmlns:p14="http://schemas.microsoft.com/office/powerpoint/2010/main" val="94556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174B1D72-E7F2-9DBA-BBBA-126CA884A120}"/>
              </a:ext>
            </a:extLst>
          </p:cNvPr>
          <p:cNvSpPr txBox="1">
            <a:spLocks/>
          </p:cNvSpPr>
          <p:nvPr/>
        </p:nvSpPr>
        <p:spPr>
          <a:xfrm>
            <a:off x="729747" y="263230"/>
            <a:ext cx="6112042" cy="89388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 Faites durer vos équipements</a:t>
            </a:r>
          </a:p>
        </p:txBody>
      </p:sp>
      <p:sp>
        <p:nvSpPr>
          <p:cNvPr id="9" name="Titre 1">
            <a:extLst>
              <a:ext uri="{FF2B5EF4-FFF2-40B4-BE49-F238E27FC236}">
                <a16:creationId xmlns:a16="http://schemas.microsoft.com/office/drawing/2014/main" id="{4D836332-BE4F-3547-04E5-3BDA8EFDD962}"/>
              </a:ext>
            </a:extLst>
          </p:cNvPr>
          <p:cNvSpPr txBox="1">
            <a:spLocks/>
          </p:cNvSpPr>
          <p:nvPr/>
        </p:nvSpPr>
        <p:spPr>
          <a:xfrm>
            <a:off x="729747" y="1070295"/>
            <a:ext cx="6112042" cy="892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2/ Privilégiez les équipements reconditionnés lors de vos achats</a:t>
            </a:r>
          </a:p>
        </p:txBody>
      </p:sp>
      <p:sp>
        <p:nvSpPr>
          <p:cNvPr id="10" name="Titre 1">
            <a:extLst>
              <a:ext uri="{FF2B5EF4-FFF2-40B4-BE49-F238E27FC236}">
                <a16:creationId xmlns:a16="http://schemas.microsoft.com/office/drawing/2014/main" id="{7FF03CF4-E1A3-F7A3-7DE1-835D82040C28}"/>
              </a:ext>
            </a:extLst>
          </p:cNvPr>
          <p:cNvSpPr txBox="1">
            <a:spLocks/>
          </p:cNvSpPr>
          <p:nvPr/>
        </p:nvSpPr>
        <p:spPr>
          <a:xfrm>
            <a:off x="729747" y="2038016"/>
            <a:ext cx="6112042" cy="892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3/ Limitez votre consommation d'énergie liée au numérique</a:t>
            </a:r>
          </a:p>
        </p:txBody>
      </p:sp>
      <p:sp>
        <p:nvSpPr>
          <p:cNvPr id="11" name="Titre 1">
            <a:extLst>
              <a:ext uri="{FF2B5EF4-FFF2-40B4-BE49-F238E27FC236}">
                <a16:creationId xmlns:a16="http://schemas.microsoft.com/office/drawing/2014/main" id="{2C61702D-15C2-8C8E-7E25-C572520ABEAD}"/>
              </a:ext>
            </a:extLst>
          </p:cNvPr>
          <p:cNvSpPr txBox="1">
            <a:spLocks/>
          </p:cNvSpPr>
          <p:nvPr/>
        </p:nvSpPr>
        <p:spPr>
          <a:xfrm>
            <a:off x="729747" y="3020041"/>
            <a:ext cx="6112042" cy="892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4/ Achetez des équipements adaptés à vos besoins</a:t>
            </a:r>
          </a:p>
        </p:txBody>
      </p:sp>
      <p:sp>
        <p:nvSpPr>
          <p:cNvPr id="12" name="Titre 1">
            <a:extLst>
              <a:ext uri="{FF2B5EF4-FFF2-40B4-BE49-F238E27FC236}">
                <a16:creationId xmlns:a16="http://schemas.microsoft.com/office/drawing/2014/main" id="{D493EED7-96E0-3019-461A-3B5123746982}"/>
              </a:ext>
            </a:extLst>
          </p:cNvPr>
          <p:cNvSpPr txBox="1">
            <a:spLocks/>
          </p:cNvSpPr>
          <p:nvPr/>
        </p:nvSpPr>
        <p:spPr>
          <a:xfrm>
            <a:off x="729747" y="4076875"/>
            <a:ext cx="6112042" cy="1015364"/>
          </a:xfrm>
          <a:prstGeom prst="rect">
            <a:avLst/>
          </a:prstGeom>
        </p:spPr>
        <p:txBody>
          <a:bodyPr vert="horz" lIns="80178" tIns="40089" rIns="80178" bIns="40089"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5/ Donnez ou troquez les équipements dont vous ne voulez plus ou recyclez les s’ils sont hors d’usage</a:t>
            </a:r>
          </a:p>
        </p:txBody>
      </p:sp>
      <p:sp>
        <p:nvSpPr>
          <p:cNvPr id="13" name="Titre 1">
            <a:extLst>
              <a:ext uri="{FF2B5EF4-FFF2-40B4-BE49-F238E27FC236}">
                <a16:creationId xmlns:a16="http://schemas.microsoft.com/office/drawing/2014/main" id="{CB811CB6-F79B-262A-E7B2-C495EF878C2B}"/>
              </a:ext>
            </a:extLst>
          </p:cNvPr>
          <p:cNvSpPr txBox="1">
            <a:spLocks/>
          </p:cNvSpPr>
          <p:nvPr/>
        </p:nvSpPr>
        <p:spPr>
          <a:xfrm>
            <a:off x="729747" y="5253205"/>
            <a:ext cx="6112042" cy="892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6/ Louez votre matériel plutôt que de l'acheter</a:t>
            </a:r>
          </a:p>
        </p:txBody>
      </p:sp>
      <p:sp>
        <p:nvSpPr>
          <p:cNvPr id="14" name="Titre 1">
            <a:extLst>
              <a:ext uri="{FF2B5EF4-FFF2-40B4-BE49-F238E27FC236}">
                <a16:creationId xmlns:a16="http://schemas.microsoft.com/office/drawing/2014/main" id="{8F5E9A3C-D549-70A8-056B-E657C69D2053}"/>
              </a:ext>
            </a:extLst>
          </p:cNvPr>
          <p:cNvSpPr txBox="1">
            <a:spLocks/>
          </p:cNvSpPr>
          <p:nvPr/>
        </p:nvSpPr>
        <p:spPr>
          <a:xfrm>
            <a:off x="729747" y="6216069"/>
            <a:ext cx="6112042" cy="892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7/ Gardez le contrôle sur ce que vous visionnez</a:t>
            </a:r>
          </a:p>
        </p:txBody>
      </p:sp>
      <p:sp>
        <p:nvSpPr>
          <p:cNvPr id="15" name="Titre 1">
            <a:extLst>
              <a:ext uri="{FF2B5EF4-FFF2-40B4-BE49-F238E27FC236}">
                <a16:creationId xmlns:a16="http://schemas.microsoft.com/office/drawing/2014/main" id="{514A89F7-9ECE-C8B7-CDD7-E785274B2DE5}"/>
              </a:ext>
            </a:extLst>
          </p:cNvPr>
          <p:cNvSpPr txBox="1">
            <a:spLocks/>
          </p:cNvSpPr>
          <p:nvPr/>
        </p:nvSpPr>
        <p:spPr>
          <a:xfrm>
            <a:off x="729747" y="7177945"/>
            <a:ext cx="6112042" cy="892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8/ Soyez attentifs à l'exposition aux écrans de vos enfants</a:t>
            </a:r>
          </a:p>
        </p:txBody>
      </p:sp>
      <p:sp>
        <p:nvSpPr>
          <p:cNvPr id="16" name="Titre 1">
            <a:extLst>
              <a:ext uri="{FF2B5EF4-FFF2-40B4-BE49-F238E27FC236}">
                <a16:creationId xmlns:a16="http://schemas.microsoft.com/office/drawing/2014/main" id="{A36AB61A-F73C-80B6-8DA6-ED4B94291319}"/>
              </a:ext>
            </a:extLst>
          </p:cNvPr>
          <p:cNvSpPr txBox="1">
            <a:spLocks/>
          </p:cNvSpPr>
          <p:nvPr/>
        </p:nvSpPr>
        <p:spPr>
          <a:xfrm>
            <a:off x="729747" y="7988796"/>
            <a:ext cx="6112042" cy="892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9/ Gardez l'esprit critique</a:t>
            </a:r>
          </a:p>
        </p:txBody>
      </p:sp>
      <p:sp>
        <p:nvSpPr>
          <p:cNvPr id="18" name="Titre 1">
            <a:extLst>
              <a:ext uri="{FF2B5EF4-FFF2-40B4-BE49-F238E27FC236}">
                <a16:creationId xmlns:a16="http://schemas.microsoft.com/office/drawing/2014/main" id="{9EE9A324-C5E0-1C64-A2E4-6FB4E8C22AA5}"/>
              </a:ext>
            </a:extLst>
          </p:cNvPr>
          <p:cNvSpPr txBox="1">
            <a:spLocks/>
          </p:cNvSpPr>
          <p:nvPr/>
        </p:nvSpPr>
        <p:spPr>
          <a:xfrm>
            <a:off x="729747" y="8629057"/>
            <a:ext cx="6112042" cy="892800"/>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10/ Prenez part à l'inclusion numérique</a:t>
            </a:r>
          </a:p>
        </p:txBody>
      </p:sp>
      <p:pic>
        <p:nvPicPr>
          <p:cNvPr id="19" name="Image 18">
            <a:extLst>
              <a:ext uri="{FF2B5EF4-FFF2-40B4-BE49-F238E27FC236}">
                <a16:creationId xmlns:a16="http://schemas.microsoft.com/office/drawing/2014/main" id="{9339780A-02A3-57E2-90C5-600A29FC6CED}"/>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20" name="Graphique 19">
            <a:extLst>
              <a:ext uri="{FF2B5EF4-FFF2-40B4-BE49-F238E27FC236}">
                <a16:creationId xmlns:a16="http://schemas.microsoft.com/office/drawing/2014/main" id="{154B9216-33CF-86F6-DC65-0AD0307964F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spTree>
    <p:extLst>
      <p:ext uri="{BB962C8B-B14F-4D97-AF65-F5344CB8AC3E}">
        <p14:creationId xmlns:p14="http://schemas.microsoft.com/office/powerpoint/2010/main" val="116288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E5320BEA-FBBB-DD43-BDC1-3C15127F56EF}"/>
              </a:ext>
            </a:extLst>
          </p:cNvPr>
          <p:cNvSpPr txBox="1">
            <a:spLocks/>
          </p:cNvSpPr>
          <p:nvPr/>
        </p:nvSpPr>
        <p:spPr>
          <a:xfrm>
            <a:off x="721826" y="468000"/>
            <a:ext cx="6112042" cy="1234319"/>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1/ Faites durer vos équipements</a:t>
            </a:r>
          </a:p>
        </p:txBody>
      </p:sp>
      <p:pic>
        <p:nvPicPr>
          <p:cNvPr id="5" name="Image 4">
            <a:extLst>
              <a:ext uri="{FF2B5EF4-FFF2-40B4-BE49-F238E27FC236}">
                <a16:creationId xmlns:a16="http://schemas.microsoft.com/office/drawing/2014/main" id="{63AC1C60-D0BE-48AC-9EB2-52F9DAE0FAD4}"/>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9112595"/>
            <a:ext cx="7559675" cy="1552864"/>
          </a:xfrm>
          <a:prstGeom prst="rect">
            <a:avLst/>
          </a:prstGeom>
        </p:spPr>
      </p:pic>
      <p:pic>
        <p:nvPicPr>
          <p:cNvPr id="7" name="Graphique 6">
            <a:extLst>
              <a:ext uri="{FF2B5EF4-FFF2-40B4-BE49-F238E27FC236}">
                <a16:creationId xmlns:a16="http://schemas.microsoft.com/office/drawing/2014/main" id="{BD97392E-16C5-49B9-9CC8-9009700AC8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 y="9482578"/>
            <a:ext cx="7559675" cy="1196058"/>
          </a:xfrm>
          <a:prstGeom prst="rect">
            <a:avLst/>
          </a:prstGeom>
        </p:spPr>
      </p:pic>
      <p:pic>
        <p:nvPicPr>
          <p:cNvPr id="8" name="Graphique 7">
            <a:extLst>
              <a:ext uri="{FF2B5EF4-FFF2-40B4-BE49-F238E27FC236}">
                <a16:creationId xmlns:a16="http://schemas.microsoft.com/office/drawing/2014/main" id="{2F026FE9-0289-41CE-B10B-ED7B2DB63B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9641305"/>
            <a:ext cx="7559675" cy="1050508"/>
          </a:xfrm>
          <a:prstGeom prst="rect">
            <a:avLst/>
          </a:prstGeom>
        </p:spPr>
      </p:pic>
      <p:sp>
        <p:nvSpPr>
          <p:cNvPr id="10" name="Espace réservé du contenu 2">
            <a:extLst>
              <a:ext uri="{FF2B5EF4-FFF2-40B4-BE49-F238E27FC236}">
                <a16:creationId xmlns:a16="http://schemas.microsoft.com/office/drawing/2014/main" id="{42334B97-AF57-DD43-50C4-640FE0F65470}"/>
              </a:ext>
            </a:extLst>
          </p:cNvPr>
          <p:cNvSpPr txBox="1">
            <a:spLocks/>
          </p:cNvSpPr>
          <p:nvPr/>
        </p:nvSpPr>
        <p:spPr>
          <a:xfrm>
            <a:off x="717847" y="1342786"/>
            <a:ext cx="6120000" cy="2517372"/>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C'est le geste le plus efficace pour diminuer leur impact social et environnemental. Par exemple, passer de 2 à 4 ans d’usage pour une tablette ou un ordinateur améliore de 50 % son bilan environnemental. Pour cela, entretenez les en prenant garde à ne pas utiliser les batteries pour rien, en installant des protections contre les virus et les malware, en les nettoyant régulièrement, achetez une coque de protection à votre smartphone, votre tablette, éteignez les pour les mettre au repos. Surtout, en cas de panne, plutôt que de les remplacer, réparez-les ou faites-les réparer. Et avant d'acheter, n'oubliez pas de consulter l'indice de réparabilité.</a:t>
            </a:r>
          </a:p>
        </p:txBody>
      </p:sp>
      <p:sp>
        <p:nvSpPr>
          <p:cNvPr id="11" name="Titre 1">
            <a:extLst>
              <a:ext uri="{FF2B5EF4-FFF2-40B4-BE49-F238E27FC236}">
                <a16:creationId xmlns:a16="http://schemas.microsoft.com/office/drawing/2014/main" id="{8431234D-3F30-ECE0-864B-8FFA5C50B0E0}"/>
              </a:ext>
            </a:extLst>
          </p:cNvPr>
          <p:cNvSpPr txBox="1">
            <a:spLocks/>
          </p:cNvSpPr>
          <p:nvPr/>
        </p:nvSpPr>
        <p:spPr>
          <a:xfrm>
            <a:off x="721826" y="3893117"/>
            <a:ext cx="6112042" cy="814231"/>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2/ Privilégiez les équipements reconditionnés lors de vos achats</a:t>
            </a:r>
          </a:p>
        </p:txBody>
      </p:sp>
      <p:sp>
        <p:nvSpPr>
          <p:cNvPr id="12" name="Espace réservé du contenu 2">
            <a:extLst>
              <a:ext uri="{FF2B5EF4-FFF2-40B4-BE49-F238E27FC236}">
                <a16:creationId xmlns:a16="http://schemas.microsoft.com/office/drawing/2014/main" id="{86FAEE86-FB1E-A735-6A22-DB8C6E47B399}"/>
              </a:ext>
            </a:extLst>
          </p:cNvPr>
          <p:cNvSpPr txBox="1">
            <a:spLocks/>
          </p:cNvSpPr>
          <p:nvPr/>
        </p:nvSpPr>
        <p:spPr>
          <a:xfrm>
            <a:off x="717847" y="4708040"/>
            <a:ext cx="6120000" cy="1304836"/>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Le reconditionnement augmente la durée de vie des équipements, limite la consommation d'énergie et de matières premières, ainsi que la production de déchets. Un appareil reconditionné est performant et en bon état. Il bénéficie d'une garantie légale de conformité de 2 ans.</a:t>
            </a:r>
          </a:p>
        </p:txBody>
      </p:sp>
      <p:sp>
        <p:nvSpPr>
          <p:cNvPr id="16" name="Titre 1">
            <a:extLst>
              <a:ext uri="{FF2B5EF4-FFF2-40B4-BE49-F238E27FC236}">
                <a16:creationId xmlns:a16="http://schemas.microsoft.com/office/drawing/2014/main" id="{A96A9BE7-25E8-0D86-7B1F-ACD6EFD38CBD}"/>
              </a:ext>
            </a:extLst>
          </p:cNvPr>
          <p:cNvSpPr txBox="1">
            <a:spLocks/>
          </p:cNvSpPr>
          <p:nvPr/>
        </p:nvSpPr>
        <p:spPr>
          <a:xfrm>
            <a:off x="717847" y="5988061"/>
            <a:ext cx="6112042" cy="855103"/>
          </a:xfrm>
          <a:prstGeom prst="rect">
            <a:avLst/>
          </a:prstGeom>
        </p:spPr>
        <p:txBody>
          <a:bodyPr vert="horz" lIns="80178" tIns="40089" rIns="80178" bIns="40089"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400" dirty="0">
                <a:solidFill>
                  <a:srgbClr val="255FA8"/>
                </a:solidFill>
                <a:latin typeface="Metropolis Extra Bold" panose="00000900000000000000" pitchFamily="50" charset="0"/>
              </a:rPr>
              <a:t>3/ Limitez votre consommation d'énergie liée au numérique</a:t>
            </a:r>
          </a:p>
        </p:txBody>
      </p:sp>
      <p:sp>
        <p:nvSpPr>
          <p:cNvPr id="17" name="Espace réservé du contenu 2">
            <a:extLst>
              <a:ext uri="{FF2B5EF4-FFF2-40B4-BE49-F238E27FC236}">
                <a16:creationId xmlns:a16="http://schemas.microsoft.com/office/drawing/2014/main" id="{9DBF753F-CCD0-4654-1A39-D462AF5C908A}"/>
              </a:ext>
            </a:extLst>
          </p:cNvPr>
          <p:cNvSpPr txBox="1">
            <a:spLocks/>
          </p:cNvSpPr>
          <p:nvPr/>
        </p:nvSpPr>
        <p:spPr>
          <a:xfrm>
            <a:off x="713868" y="6816149"/>
            <a:ext cx="6120000" cy="2798801"/>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just">
              <a:spcBef>
                <a:spcPts val="600"/>
              </a:spcBef>
              <a:spcAft>
                <a:spcPts val="600"/>
              </a:spcAft>
            </a:pPr>
            <a:r>
              <a:rPr lang="fr-FR" sz="1600" dirty="0">
                <a:latin typeface="Avenir Next LT Pro" panose="020B0504020202020204" pitchFamily="34" charset="0"/>
              </a:rPr>
              <a:t>Les technologies numériques sont le 1</a:t>
            </a:r>
            <a:r>
              <a:rPr lang="fr-FR" sz="1600" baseline="30000" dirty="0">
                <a:latin typeface="Avenir Next LT Pro" panose="020B0504020202020204" pitchFamily="34" charset="0"/>
              </a:rPr>
              <a:t>er</a:t>
            </a:r>
            <a:r>
              <a:rPr lang="fr-FR" sz="1600" dirty="0">
                <a:latin typeface="Avenir Next LT Pro" panose="020B0504020202020204" pitchFamily="34" charset="0"/>
              </a:rPr>
              <a:t> poste de consommation électrique au bureau et le 2</a:t>
            </a:r>
            <a:r>
              <a:rPr lang="fr-FR" sz="1600" baseline="30000" dirty="0">
                <a:latin typeface="Avenir Next LT Pro" panose="020B0504020202020204" pitchFamily="34" charset="0"/>
              </a:rPr>
              <a:t>nd</a:t>
            </a:r>
            <a:r>
              <a:rPr lang="fr-FR" sz="1600" dirty="0">
                <a:latin typeface="Avenir Next LT Pro" panose="020B0504020202020204" pitchFamily="34" charset="0"/>
              </a:rPr>
              <a:t> à la maison. 1/4 pourrait être évitée. Pour cela, éteignez le plus souvent possible votre box internet, notamment la nuit. Evitez de laisser vos ordinateurs et autres équipements en veille plus d'une heure, éteignez-les. Limitez le nombre de programmes ou d'onglets actifs. Désactivez les fonctions GPS, Wifi, Bluetooth sur vos téléphones ou tablettes lorsque vous n'en avez pas usage ou mettez-les en mode avion. Réglez vos équipements en mode "économie d'énergie". Branchez vos équipements sur une multiprise à interrupteur et éteignez la, pour éviter qu'ils continuent à consommer, même éteints.</a:t>
            </a:r>
          </a:p>
        </p:txBody>
      </p:sp>
    </p:spTree>
    <p:extLst>
      <p:ext uri="{BB962C8B-B14F-4D97-AF65-F5344CB8AC3E}">
        <p14:creationId xmlns:p14="http://schemas.microsoft.com/office/powerpoint/2010/main" val="216722541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8841</TotalTime>
  <Words>4044</Words>
  <Application>Microsoft Office PowerPoint</Application>
  <PresentationFormat>Personnalisé</PresentationFormat>
  <Paragraphs>143</Paragraphs>
  <Slides>22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Avenir Next LT Pro</vt:lpstr>
      <vt:lpstr>Calibri</vt:lpstr>
      <vt:lpstr>Calibri Light</vt:lpstr>
      <vt:lpstr>Lato Light</vt:lpstr>
      <vt:lpstr>Metropolis Black</vt:lpstr>
      <vt:lpstr>Metropolis Extra Bold</vt:lpstr>
      <vt:lpstr>Metropolis Light</vt:lpstr>
      <vt:lpstr>Museo 500</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Solution</dc:title>
  <dc:creator>Chloë BRASSET</dc:creator>
  <cp:lastModifiedBy>Chloë BRASSET</cp:lastModifiedBy>
  <cp:revision>131</cp:revision>
  <dcterms:created xsi:type="dcterms:W3CDTF">2021-04-01T08:26:11Z</dcterms:created>
  <dcterms:modified xsi:type="dcterms:W3CDTF">2022-05-13T15:15:41Z</dcterms:modified>
</cp:coreProperties>
</file>